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pptx" ContentType="application/vnd.openxmlformats-officedocument.presentationml.presentation"/>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35"/>
  </p:notesMasterIdLst>
  <p:handoutMasterIdLst>
    <p:handoutMasterId r:id="rId36"/>
  </p:handoutMasterIdLst>
  <p:sldIdLst>
    <p:sldId id="259" r:id="rId2"/>
    <p:sldId id="261" r:id="rId3"/>
    <p:sldId id="262" r:id="rId4"/>
    <p:sldId id="263" r:id="rId5"/>
    <p:sldId id="260" r:id="rId6"/>
    <p:sldId id="264" r:id="rId7"/>
    <p:sldId id="284" r:id="rId8"/>
    <p:sldId id="285" r:id="rId9"/>
    <p:sldId id="286" r:id="rId10"/>
    <p:sldId id="287" r:id="rId11"/>
    <p:sldId id="265" r:id="rId12"/>
    <p:sldId id="288" r:id="rId13"/>
    <p:sldId id="289" r:id="rId14"/>
    <p:sldId id="290" r:id="rId15"/>
    <p:sldId id="291" r:id="rId16"/>
    <p:sldId id="278" r:id="rId17"/>
    <p:sldId id="292" r:id="rId18"/>
    <p:sldId id="293" r:id="rId19"/>
    <p:sldId id="294" r:id="rId20"/>
    <p:sldId id="295" r:id="rId21"/>
    <p:sldId id="296" r:id="rId22"/>
    <p:sldId id="298" r:id="rId23"/>
    <p:sldId id="297" r:id="rId24"/>
    <p:sldId id="299" r:id="rId25"/>
    <p:sldId id="300" r:id="rId26"/>
    <p:sldId id="271" r:id="rId27"/>
    <p:sldId id="302" r:id="rId28"/>
    <p:sldId id="303" r:id="rId29"/>
    <p:sldId id="266" r:id="rId30"/>
    <p:sldId id="304" r:id="rId31"/>
    <p:sldId id="305" r:id="rId32"/>
    <p:sldId id="270" r:id="rId33"/>
    <p:sldId id="306" r:id="rId34"/>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7D53"/>
    <a:srgbClr val="999999"/>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88B0B1-422B-4C82-8D02-2B2C2F3D03E8}" v="39" dt="2020-06-07T09:13:19.252"/>
    <p1510:client id="{826BD2EB-FE06-425D-9140-D6388C0C0920}" v="7454" dt="2020-06-07T09:21:16.716"/>
  </p1510:revLst>
</p1510:revInfo>
</file>

<file path=ppt/tableStyles.xml><?xml version="1.0" encoding="utf-8"?>
<a:tblStyleLst xmlns:a="http://schemas.openxmlformats.org/drawingml/2006/main" def="{69012ECD-51FC-41F1-AA8D-1B2483CD663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5758FB7-9AC5-4552-8A53-C91805E547FA}" styleName="Stile con tema 1 - Colore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Stile con tema 1 - Colore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49" autoAdjust="0"/>
    <p:restoredTop sz="95401" autoAdjust="0"/>
  </p:normalViewPr>
  <p:slideViewPr>
    <p:cSldViewPr snapToGrid="0">
      <p:cViewPr>
        <p:scale>
          <a:sx n="66" d="100"/>
          <a:sy n="66" d="100"/>
        </p:scale>
        <p:origin x="48" y="510"/>
      </p:cViewPr>
      <p:guideLst/>
    </p:cSldViewPr>
  </p:slideViewPr>
  <p:outlineViewPr>
    <p:cViewPr>
      <p:scale>
        <a:sx n="33" d="100"/>
        <a:sy n="33" d="100"/>
      </p:scale>
      <p:origin x="0" y="-3324"/>
    </p:cViewPr>
  </p:outlineViewPr>
  <p:notesTextViewPr>
    <p:cViewPr>
      <p:scale>
        <a:sx n="3" d="2"/>
        <a:sy n="3" d="2"/>
      </p:scale>
      <p:origin x="0" y="0"/>
    </p:cViewPr>
  </p:notesTextViewPr>
  <p:sorterViewPr>
    <p:cViewPr>
      <p:scale>
        <a:sx n="100" d="100"/>
        <a:sy n="100" d="100"/>
      </p:scale>
      <p:origin x="0" y="-846"/>
    </p:cViewPr>
  </p:sorterViewPr>
  <p:notesViewPr>
    <p:cSldViewPr snapToGrid="0">
      <p:cViewPr varScale="1">
        <p:scale>
          <a:sx n="59" d="100"/>
          <a:sy n="59" d="100"/>
        </p:scale>
        <p:origin x="193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6913187870707458"/>
          <c:y val="4.1328468240375317E-2"/>
          <c:w val="0.84009768105680205"/>
          <c:h val="0.81448479937576901"/>
        </c:manualLayout>
      </c:layout>
      <c:bar3DChart>
        <c:barDir val="bar"/>
        <c:grouping val="percentStacked"/>
        <c:varyColors val="0"/>
        <c:ser>
          <c:idx val="0"/>
          <c:order val="0"/>
          <c:tx>
            <c:strRef>
              <c:f>Foglio1!$B$1</c:f>
              <c:strCache>
                <c:ptCount val="1"/>
                <c:pt idx="0">
                  <c:v>ISE(Self-Efficacy)</c:v>
                </c:pt>
              </c:strCache>
            </c:strRef>
          </c:tx>
          <c:spPr>
            <a:blipFill rotWithShape="1">
              <a:blip xmlns:r="http://schemas.openxmlformats.org/officeDocument/2006/relationships" r:embed="rId3">
                <a:duotone>
                  <a:schemeClr val="accent1">
                    <a:shade val="30000"/>
                    <a:satMod val="115000"/>
                  </a:schemeClr>
                  <a:schemeClr val="accent1">
                    <a:tint val="34000"/>
                  </a:schemeClr>
                </a:duotone>
              </a:blip>
              <a:tile tx="0" ty="0" sx="60000" sy="59000" flip="none" algn="b"/>
            </a:blipFill>
            <a:ln>
              <a:noFill/>
            </a:ln>
            <a:effectLst>
              <a:outerShdw blurRad="50800" dist="19050" dir="5400000" algn="tl" rotWithShape="0">
                <a:srgbClr val="000000">
                  <a:alpha val="60000"/>
                </a:srgbClr>
              </a:outerShdw>
              <a:softEdge rad="12700"/>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lumMod val="95000"/>
                      </a:schemeClr>
                    </a:solidFill>
                    <a:latin typeface="Rockwell Nova" panose="02060503020205020403" pitchFamily="18" charset="0"/>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Foglio1!$A$2:$A$5</c:f>
              <c:strCache>
                <c:ptCount val="4"/>
                <c:pt idx="0">
                  <c:v>Concimazione</c:v>
                </c:pt>
                <c:pt idx="1">
                  <c:v>Pesticidi</c:v>
                </c:pt>
                <c:pt idx="2">
                  <c:v>Monitoraggio</c:v>
                </c:pt>
                <c:pt idx="3">
                  <c:v>Mappatura</c:v>
                </c:pt>
              </c:strCache>
            </c:strRef>
          </c:cat>
          <c:val>
            <c:numRef>
              <c:f>Foglio1!$B$2:$B$5</c:f>
              <c:numCache>
                <c:formatCode>General</c:formatCode>
                <c:ptCount val="4"/>
                <c:pt idx="0">
                  <c:v>3.66</c:v>
                </c:pt>
                <c:pt idx="1">
                  <c:v>3.1</c:v>
                </c:pt>
                <c:pt idx="2">
                  <c:v>3</c:v>
                </c:pt>
                <c:pt idx="3">
                  <c:v>3.15</c:v>
                </c:pt>
              </c:numCache>
            </c:numRef>
          </c:val>
          <c:extLst>
            <c:ext xmlns:c16="http://schemas.microsoft.com/office/drawing/2014/chart" uri="{C3380CC4-5D6E-409C-BE32-E72D297353CC}">
              <c16:uniqueId val="{00000000-668D-466A-83B3-FC0BFB0C9F1F}"/>
            </c:ext>
          </c:extLst>
        </c:ser>
        <c:ser>
          <c:idx val="1"/>
          <c:order val="1"/>
          <c:tx>
            <c:strRef>
              <c:f>Foglio1!$C$1</c:f>
              <c:strCache>
                <c:ptCount val="1"/>
                <c:pt idx="0">
                  <c:v>IKS (Knowledge &amp; Skills)</c:v>
                </c:pt>
              </c:strCache>
            </c:strRef>
          </c:tx>
          <c:spPr>
            <a:blipFill rotWithShape="1">
              <a:blip xmlns:r="http://schemas.openxmlformats.org/officeDocument/2006/relationships" r:embed="rId3">
                <a:duotone>
                  <a:schemeClr val="accent2">
                    <a:shade val="30000"/>
                    <a:satMod val="115000"/>
                  </a:schemeClr>
                  <a:schemeClr val="accent2">
                    <a:tint val="34000"/>
                  </a:schemeClr>
                </a:duotone>
              </a:blip>
              <a:tile tx="0" ty="0" sx="60000" sy="59000" flip="none" algn="b"/>
            </a:blipFill>
            <a:ln>
              <a:noFill/>
            </a:ln>
            <a:effectLst>
              <a:outerShdw blurRad="50800" dist="19050" dir="5400000" algn="tl" rotWithShape="0">
                <a:srgbClr val="000000">
                  <a:alpha val="60000"/>
                </a:srgbClr>
              </a:outerShdw>
              <a:softEdge rad="12700"/>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lumMod val="95000"/>
                      </a:schemeClr>
                    </a:solidFill>
                    <a:latin typeface="Rockwell Nova" panose="02060503020205020403" pitchFamily="18" charset="0"/>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Foglio1!$A$2:$A$5</c:f>
              <c:strCache>
                <c:ptCount val="4"/>
                <c:pt idx="0">
                  <c:v>Concimazione</c:v>
                </c:pt>
                <c:pt idx="1">
                  <c:v>Pesticidi</c:v>
                </c:pt>
                <c:pt idx="2">
                  <c:v>Monitoraggio</c:v>
                </c:pt>
                <c:pt idx="3">
                  <c:v>Mappatura</c:v>
                </c:pt>
              </c:strCache>
            </c:strRef>
          </c:cat>
          <c:val>
            <c:numRef>
              <c:f>Foglio1!$C$2:$C$5</c:f>
              <c:numCache>
                <c:formatCode>General</c:formatCode>
                <c:ptCount val="4"/>
                <c:pt idx="0">
                  <c:v>2.5</c:v>
                </c:pt>
                <c:pt idx="1">
                  <c:v>2.66</c:v>
                </c:pt>
                <c:pt idx="2">
                  <c:v>2.41</c:v>
                </c:pt>
                <c:pt idx="3">
                  <c:v>3</c:v>
                </c:pt>
              </c:numCache>
            </c:numRef>
          </c:val>
          <c:extLst>
            <c:ext xmlns:c16="http://schemas.microsoft.com/office/drawing/2014/chart" uri="{C3380CC4-5D6E-409C-BE32-E72D297353CC}">
              <c16:uniqueId val="{00000001-668D-466A-83B3-FC0BFB0C9F1F}"/>
            </c:ext>
          </c:extLst>
        </c:ser>
        <c:ser>
          <c:idx val="2"/>
          <c:order val="2"/>
          <c:tx>
            <c:strRef>
              <c:f>Foglio1!$D$1</c:f>
              <c:strCache>
                <c:ptCount val="1"/>
                <c:pt idx="0">
                  <c:v>IPS (Personal Control)</c:v>
                </c:pt>
              </c:strCache>
            </c:strRef>
          </c:tx>
          <c:spPr>
            <a:blipFill rotWithShape="1">
              <a:blip xmlns:r="http://schemas.openxmlformats.org/officeDocument/2006/relationships" r:embed="rId3">
                <a:duotone>
                  <a:schemeClr val="accent3">
                    <a:shade val="30000"/>
                    <a:satMod val="115000"/>
                  </a:schemeClr>
                  <a:schemeClr val="accent3">
                    <a:tint val="34000"/>
                  </a:schemeClr>
                </a:duotone>
              </a:blip>
              <a:tile tx="0" ty="0" sx="60000" sy="59000" flip="none" algn="b"/>
            </a:blipFill>
            <a:ln>
              <a:noFill/>
            </a:ln>
            <a:effectLst>
              <a:outerShdw blurRad="50800" dist="19050" dir="5400000" algn="tl" rotWithShape="0">
                <a:srgbClr val="000000">
                  <a:alpha val="60000"/>
                </a:srgbClr>
              </a:outerShdw>
              <a:softEdge rad="12700"/>
            </a:effectLst>
            <a:sp3d/>
          </c:spPr>
          <c:invertIfNegative val="0"/>
          <c:dLbls>
            <c:dLbl>
              <c:idx val="0"/>
              <c:tx>
                <c:rich>
                  <a:bodyPr/>
                  <a:lstStyle/>
                  <a:p>
                    <a:fld id="{E56BB722-29ED-4E4D-9130-24817F8A80C4}" type="VALUE">
                      <a:rPr lang="en-US">
                        <a:solidFill>
                          <a:schemeClr val="bg1">
                            <a:lumMod val="95000"/>
                          </a:schemeClr>
                        </a:solidFill>
                      </a:rPr>
                      <a:pPr/>
                      <a:t>[VALORE]</a:t>
                    </a:fld>
                    <a:endParaRPr lang="it-IT"/>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0997-47D7-93E4-FE3B0D443168}"/>
                </c:ext>
              </c:extLst>
            </c:dLbl>
            <c:dLbl>
              <c:idx val="1"/>
              <c:tx>
                <c:rich>
                  <a:bodyPr/>
                  <a:lstStyle/>
                  <a:p>
                    <a:fld id="{0EE6EAB7-4E2E-49C5-9F45-776383543C5C}" type="VALUE">
                      <a:rPr lang="en-US">
                        <a:solidFill>
                          <a:schemeClr val="bg1">
                            <a:lumMod val="95000"/>
                          </a:schemeClr>
                        </a:solidFill>
                      </a:rPr>
                      <a:pPr/>
                      <a:t>[VALORE]</a:t>
                    </a:fld>
                    <a:endParaRPr lang="it-IT"/>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0997-47D7-93E4-FE3B0D443168}"/>
                </c:ext>
              </c:extLst>
            </c:dLbl>
            <c:dLbl>
              <c:idx val="2"/>
              <c:tx>
                <c:rich>
                  <a:bodyPr/>
                  <a:lstStyle/>
                  <a:p>
                    <a:fld id="{9DBA9290-C53C-4B2C-9F9E-8CF61FD791B9}" type="VALUE">
                      <a:rPr lang="en-US">
                        <a:solidFill>
                          <a:schemeClr val="bg1">
                            <a:lumMod val="95000"/>
                          </a:schemeClr>
                        </a:solidFill>
                      </a:rPr>
                      <a:pPr/>
                      <a:t>[VALORE]</a:t>
                    </a:fld>
                    <a:endParaRPr lang="it-IT"/>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0997-47D7-93E4-FE3B0D443168}"/>
                </c:ext>
              </c:extLst>
            </c:dLbl>
            <c:dLbl>
              <c:idx val="3"/>
              <c:tx>
                <c:rich>
                  <a:bodyPr/>
                  <a:lstStyle/>
                  <a:p>
                    <a:fld id="{5E66D891-AA05-4157-99A7-03A71028A32C}" type="VALUE">
                      <a:rPr lang="en-US">
                        <a:solidFill>
                          <a:schemeClr val="bg1">
                            <a:lumMod val="95000"/>
                          </a:schemeClr>
                        </a:solidFill>
                      </a:rPr>
                      <a:pPr/>
                      <a:t>[VALORE]</a:t>
                    </a:fld>
                    <a:endParaRPr lang="it-IT"/>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0997-47D7-93E4-FE3B0D443168}"/>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Rockwell Nova" panose="02060503020205020403" pitchFamily="18" charset="0"/>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Foglio1!$A$2:$A$5</c:f>
              <c:strCache>
                <c:ptCount val="4"/>
                <c:pt idx="0">
                  <c:v>Concimazione</c:v>
                </c:pt>
                <c:pt idx="1">
                  <c:v>Pesticidi</c:v>
                </c:pt>
                <c:pt idx="2">
                  <c:v>Monitoraggio</c:v>
                </c:pt>
                <c:pt idx="3">
                  <c:v>Mappatura</c:v>
                </c:pt>
              </c:strCache>
            </c:strRef>
          </c:cat>
          <c:val>
            <c:numRef>
              <c:f>Foglio1!$D$2:$D$5</c:f>
              <c:numCache>
                <c:formatCode>General</c:formatCode>
                <c:ptCount val="4"/>
                <c:pt idx="0">
                  <c:v>2.5</c:v>
                </c:pt>
                <c:pt idx="1">
                  <c:v>2</c:v>
                </c:pt>
                <c:pt idx="2">
                  <c:v>2.37</c:v>
                </c:pt>
                <c:pt idx="3">
                  <c:v>3.1</c:v>
                </c:pt>
              </c:numCache>
            </c:numRef>
          </c:val>
          <c:extLst>
            <c:ext xmlns:c16="http://schemas.microsoft.com/office/drawing/2014/chart" uri="{C3380CC4-5D6E-409C-BE32-E72D297353CC}">
              <c16:uniqueId val="{00000002-668D-466A-83B3-FC0BFB0C9F1F}"/>
            </c:ext>
          </c:extLst>
        </c:ser>
        <c:ser>
          <c:idx val="3"/>
          <c:order val="3"/>
          <c:tx>
            <c:strRef>
              <c:f>Foglio1!$E$1</c:f>
              <c:strCache>
                <c:ptCount val="1"/>
                <c:pt idx="0">
                  <c:v>IMOT (Motivation)</c:v>
                </c:pt>
              </c:strCache>
            </c:strRef>
          </c:tx>
          <c:spPr>
            <a:blipFill rotWithShape="1">
              <a:blip xmlns:r="http://schemas.openxmlformats.org/officeDocument/2006/relationships" r:embed="rId3">
                <a:duotone>
                  <a:schemeClr val="accent4">
                    <a:shade val="30000"/>
                    <a:satMod val="115000"/>
                  </a:schemeClr>
                  <a:schemeClr val="accent4">
                    <a:tint val="34000"/>
                  </a:schemeClr>
                </a:duotone>
              </a:blip>
              <a:tile tx="0" ty="0" sx="60000" sy="59000" flip="none" algn="b"/>
            </a:blipFill>
            <a:ln>
              <a:noFill/>
            </a:ln>
            <a:effectLst>
              <a:outerShdw blurRad="50800" dist="19050" dir="5400000" algn="tl" rotWithShape="0">
                <a:srgbClr val="000000">
                  <a:alpha val="60000"/>
                </a:srgbClr>
              </a:outerShdw>
              <a:softEdge rad="12700"/>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lumMod val="95000"/>
                      </a:schemeClr>
                    </a:solidFill>
                    <a:latin typeface="Rockwell Nova" panose="02060503020205020403" pitchFamily="18" charset="0"/>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Foglio1!$A$2:$A$5</c:f>
              <c:strCache>
                <c:ptCount val="4"/>
                <c:pt idx="0">
                  <c:v>Concimazione</c:v>
                </c:pt>
                <c:pt idx="1">
                  <c:v>Pesticidi</c:v>
                </c:pt>
                <c:pt idx="2">
                  <c:v>Monitoraggio</c:v>
                </c:pt>
                <c:pt idx="3">
                  <c:v>Mappatura</c:v>
                </c:pt>
              </c:strCache>
            </c:strRef>
          </c:cat>
          <c:val>
            <c:numRef>
              <c:f>Foglio1!$E$2:$E$5</c:f>
              <c:numCache>
                <c:formatCode>General</c:formatCode>
                <c:ptCount val="4"/>
                <c:pt idx="0">
                  <c:v>2.25</c:v>
                </c:pt>
                <c:pt idx="1">
                  <c:v>2.12</c:v>
                </c:pt>
                <c:pt idx="2">
                  <c:v>3.41</c:v>
                </c:pt>
                <c:pt idx="3">
                  <c:v>3.12</c:v>
                </c:pt>
              </c:numCache>
            </c:numRef>
          </c:val>
          <c:extLst>
            <c:ext xmlns:c16="http://schemas.microsoft.com/office/drawing/2014/chart" uri="{C3380CC4-5D6E-409C-BE32-E72D297353CC}">
              <c16:uniqueId val="{00000003-668D-466A-83B3-FC0BFB0C9F1F}"/>
            </c:ext>
          </c:extLst>
        </c:ser>
        <c:dLbls>
          <c:showLegendKey val="0"/>
          <c:showVal val="1"/>
          <c:showCatName val="0"/>
          <c:showSerName val="0"/>
          <c:showPercent val="0"/>
          <c:showBubbleSize val="0"/>
        </c:dLbls>
        <c:gapWidth val="150"/>
        <c:shape val="box"/>
        <c:axId val="1273168240"/>
        <c:axId val="1614035488"/>
        <c:axId val="0"/>
      </c:bar3DChart>
      <c:dateAx>
        <c:axId val="127316824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lt1">
                    <a:lumMod val="85000"/>
                  </a:schemeClr>
                </a:solidFill>
                <a:latin typeface="Rockwell Nova" panose="02060503020205020403" pitchFamily="18" charset="0"/>
                <a:ea typeface="+mn-ea"/>
                <a:cs typeface="+mn-cs"/>
              </a:defRPr>
            </a:pPr>
            <a:endParaRPr lang="it-IT"/>
          </a:p>
        </c:txPr>
        <c:crossAx val="1614035488"/>
        <c:crosses val="autoZero"/>
        <c:auto val="0"/>
        <c:lblOffset val="100"/>
        <c:baseTimeUnit val="days"/>
      </c:dateAx>
      <c:valAx>
        <c:axId val="1614035488"/>
        <c:scaling>
          <c:orientation val="minMax"/>
        </c:scaling>
        <c:delete val="0"/>
        <c:axPos val="b"/>
        <c:majorGridlines>
          <c:spPr>
            <a:ln w="9525" cap="flat" cmpd="sng" algn="ctr">
              <a:solidFill>
                <a:schemeClr val="dk1">
                  <a:lumMod val="50000"/>
                  <a:lumOff val="5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lt1">
                    <a:lumMod val="85000"/>
                  </a:schemeClr>
                </a:solidFill>
                <a:latin typeface="Rockwell Nova" panose="02060503020205020403" pitchFamily="18" charset="0"/>
                <a:ea typeface="+mn-ea"/>
                <a:cs typeface="+mn-cs"/>
              </a:defRPr>
            </a:pPr>
            <a:endParaRPr lang="it-IT"/>
          </a:p>
        </c:txPr>
        <c:crossAx val="1273168240"/>
        <c:crosses val="autoZero"/>
        <c:crossBetween val="between"/>
      </c:valAx>
      <c:spPr>
        <a:solidFill>
          <a:schemeClr val="tx1">
            <a:lumMod val="75000"/>
            <a:lumOff val="2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75000"/>
        <a:lumOff val="25000"/>
      </a:schemeClr>
    </a:solidFill>
    <a:ln>
      <a:noFill/>
    </a:ln>
    <a:effectLst/>
  </c:spPr>
  <c:txPr>
    <a:bodyPr/>
    <a:lstStyle/>
    <a:p>
      <a:pPr>
        <a:defRPr/>
      </a:pPr>
      <a:endParaRPr lang="it-IT"/>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5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7C512D7B-15CE-49F7-9B26-A9704C38A8CA}" type="datetime1">
              <a:rPr lang="it-IT" smtClean="0"/>
              <a:t>07/06/2020</a:t>
            </a:fld>
            <a:endParaRPr lang="it-IT" dirty="0"/>
          </a:p>
        </p:txBody>
      </p:sp>
      <p:sp>
        <p:nvSpPr>
          <p:cNvPr id="4" name="Segnaposto piè di pagina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dirty="0"/>
          </a:p>
        </p:txBody>
      </p:sp>
      <p:sp>
        <p:nvSpPr>
          <p:cNvPr id="5" name="Segnaposto numero diapositiva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it-IT" smtClean="0"/>
              <a:t>‹N›</a:t>
            </a:fld>
            <a:endParaRPr lang="it-IT"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88A6FB-9CB3-4CCC-A6F5-E192EE21C976}" type="datetime1">
              <a:rPr lang="it-IT" smtClean="0"/>
              <a:pPr/>
              <a:t>07/06/2020</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dirty="0"/>
              <a:t>Modifica gli stili del testo dello schema</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8649DAF-093F-4482-AA38-346E9A2DEE94}" type="slidenum">
              <a:rPr lang="it-IT" smtClean="0"/>
              <a:t>‹N›</a:t>
            </a:fld>
            <a:endParaRPr lang="it-IT" dirty="0"/>
          </a:p>
        </p:txBody>
      </p:sp>
    </p:spTree>
    <p:extLst>
      <p:ext uri="{BB962C8B-B14F-4D97-AF65-F5344CB8AC3E}">
        <p14:creationId xmlns:p14="http://schemas.microsoft.com/office/powerpoint/2010/main" val="335681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B8649DAF-093F-4482-AA38-346E9A2DEE94}" type="slidenum">
              <a:rPr lang="it-IT" smtClean="0"/>
              <a:t>1</a:t>
            </a:fld>
            <a:endParaRPr lang="it-IT"/>
          </a:p>
        </p:txBody>
      </p:sp>
    </p:spTree>
    <p:extLst>
      <p:ext uri="{BB962C8B-B14F-4D97-AF65-F5344CB8AC3E}">
        <p14:creationId xmlns:p14="http://schemas.microsoft.com/office/powerpoint/2010/main" val="32792418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rtl="0"/>
            <a:fld id="{B8649DAF-093F-4482-AA38-346E9A2DEE94}" type="slidenum">
              <a:rPr lang="it-IT" smtClean="0"/>
              <a:t>29</a:t>
            </a:fld>
            <a:endParaRPr lang="it-IT" dirty="0"/>
          </a:p>
        </p:txBody>
      </p:sp>
    </p:spTree>
    <p:extLst>
      <p:ext uri="{BB962C8B-B14F-4D97-AF65-F5344CB8AC3E}">
        <p14:creationId xmlns:p14="http://schemas.microsoft.com/office/powerpoint/2010/main" val="1128412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rtl="0"/>
            <a:fld id="{B8649DAF-093F-4482-AA38-346E9A2DEE94}" type="slidenum">
              <a:rPr lang="it-IT" smtClean="0"/>
              <a:t>30</a:t>
            </a:fld>
            <a:endParaRPr lang="it-IT" dirty="0"/>
          </a:p>
        </p:txBody>
      </p:sp>
    </p:spTree>
    <p:extLst>
      <p:ext uri="{BB962C8B-B14F-4D97-AF65-F5344CB8AC3E}">
        <p14:creationId xmlns:p14="http://schemas.microsoft.com/office/powerpoint/2010/main" val="3355799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rtl="0"/>
            <a:fld id="{B8649DAF-093F-4482-AA38-346E9A2DEE94}" type="slidenum">
              <a:rPr lang="it-IT" smtClean="0"/>
              <a:t>31</a:t>
            </a:fld>
            <a:endParaRPr lang="it-IT" dirty="0"/>
          </a:p>
        </p:txBody>
      </p:sp>
    </p:spTree>
    <p:extLst>
      <p:ext uri="{BB962C8B-B14F-4D97-AF65-F5344CB8AC3E}">
        <p14:creationId xmlns:p14="http://schemas.microsoft.com/office/powerpoint/2010/main" val="2437271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rtl="0"/>
            <a:fld id="{B8649DAF-093F-4482-AA38-346E9A2DEE94}" type="slidenum">
              <a:rPr lang="it-IT" smtClean="0"/>
              <a:t>32</a:t>
            </a:fld>
            <a:endParaRPr lang="it-IT" dirty="0"/>
          </a:p>
        </p:txBody>
      </p:sp>
    </p:spTree>
    <p:extLst>
      <p:ext uri="{BB962C8B-B14F-4D97-AF65-F5344CB8AC3E}">
        <p14:creationId xmlns:p14="http://schemas.microsoft.com/office/powerpoint/2010/main" val="2162615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pPr rtl="0"/>
            <a:fld id="{B8649DAF-093F-4482-AA38-346E9A2DEE94}" type="slidenum">
              <a:rPr lang="it-IT" smtClean="0"/>
              <a:t>33</a:t>
            </a:fld>
            <a:endParaRPr lang="it-IT"/>
          </a:p>
        </p:txBody>
      </p:sp>
    </p:spTree>
    <p:extLst>
      <p:ext uri="{BB962C8B-B14F-4D97-AF65-F5344CB8AC3E}">
        <p14:creationId xmlns:p14="http://schemas.microsoft.com/office/powerpoint/2010/main" val="3804415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pPr rtl="0"/>
            <a:fld id="{B8649DAF-093F-4482-AA38-346E9A2DEE94}" type="slidenum">
              <a:rPr lang="it-IT" smtClean="0"/>
              <a:t>2</a:t>
            </a:fld>
            <a:endParaRPr lang="it-IT" dirty="0"/>
          </a:p>
        </p:txBody>
      </p:sp>
    </p:spTree>
    <p:extLst>
      <p:ext uri="{BB962C8B-B14F-4D97-AF65-F5344CB8AC3E}">
        <p14:creationId xmlns:p14="http://schemas.microsoft.com/office/powerpoint/2010/main" val="179782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rtl="0"/>
            <a:fld id="{B8649DAF-093F-4482-AA38-346E9A2DEE94}" type="slidenum">
              <a:rPr lang="it-IT" smtClean="0"/>
              <a:t>4</a:t>
            </a:fld>
            <a:endParaRPr lang="it-IT" dirty="0"/>
          </a:p>
        </p:txBody>
      </p:sp>
    </p:spTree>
    <p:extLst>
      <p:ext uri="{BB962C8B-B14F-4D97-AF65-F5344CB8AC3E}">
        <p14:creationId xmlns:p14="http://schemas.microsoft.com/office/powerpoint/2010/main" val="1034354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en-US"/>
          </a:p>
        </p:txBody>
      </p:sp>
      <p:sp>
        <p:nvSpPr>
          <p:cNvPr id="4" name="Segnaposto numero diapositiva 3"/>
          <p:cNvSpPr>
            <a:spLocks noGrp="1"/>
          </p:cNvSpPr>
          <p:nvPr>
            <p:ph type="sldNum" sz="quarter" idx="10"/>
          </p:nvPr>
        </p:nvSpPr>
        <p:spPr/>
        <p:txBody>
          <a:bodyPr rtlCol="0"/>
          <a:lstStyle/>
          <a:p>
            <a:pPr rtl="0"/>
            <a:fld id="{B8649DAF-093F-4482-AA38-346E9A2DEE94}" type="slidenum">
              <a:rPr lang="en-ZA" smtClean="0"/>
              <a:t>5</a:t>
            </a:fld>
            <a:endParaRPr lang="en-ZA"/>
          </a:p>
        </p:txBody>
      </p:sp>
    </p:spTree>
    <p:extLst>
      <p:ext uri="{BB962C8B-B14F-4D97-AF65-F5344CB8AC3E}">
        <p14:creationId xmlns:p14="http://schemas.microsoft.com/office/powerpoint/2010/main" val="1947808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rtl="0"/>
            <a:fld id="{B8649DAF-093F-4482-AA38-346E9A2DEE94}" type="slidenum">
              <a:rPr lang="it-IT" smtClean="0"/>
              <a:t>11</a:t>
            </a:fld>
            <a:endParaRPr lang="it-IT" dirty="0"/>
          </a:p>
        </p:txBody>
      </p:sp>
    </p:spTree>
    <p:extLst>
      <p:ext uri="{BB962C8B-B14F-4D97-AF65-F5344CB8AC3E}">
        <p14:creationId xmlns:p14="http://schemas.microsoft.com/office/powerpoint/2010/main" val="1811905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rtl="0"/>
            <a:fld id="{B8649DAF-093F-4482-AA38-346E9A2DEE94}" type="slidenum">
              <a:rPr lang="it-IT" smtClean="0"/>
              <a:t>13</a:t>
            </a:fld>
            <a:endParaRPr lang="it-IT" dirty="0"/>
          </a:p>
        </p:txBody>
      </p:sp>
    </p:spTree>
    <p:extLst>
      <p:ext uri="{BB962C8B-B14F-4D97-AF65-F5344CB8AC3E}">
        <p14:creationId xmlns:p14="http://schemas.microsoft.com/office/powerpoint/2010/main" val="319366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rtl="0"/>
            <a:fld id="{B8649DAF-093F-4482-AA38-346E9A2DEE94}" type="slidenum">
              <a:rPr lang="it-IT" smtClean="0"/>
              <a:t>16</a:t>
            </a:fld>
            <a:endParaRPr lang="it-IT" dirty="0"/>
          </a:p>
        </p:txBody>
      </p:sp>
    </p:spTree>
    <p:extLst>
      <p:ext uri="{BB962C8B-B14F-4D97-AF65-F5344CB8AC3E}">
        <p14:creationId xmlns:p14="http://schemas.microsoft.com/office/powerpoint/2010/main" val="242889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pPr rtl="0"/>
            <a:fld id="{B8649DAF-093F-4482-AA38-346E9A2DEE94}" type="slidenum">
              <a:rPr lang="it-IT" smtClean="0"/>
              <a:t>24</a:t>
            </a:fld>
            <a:endParaRPr lang="it-IT" dirty="0"/>
          </a:p>
        </p:txBody>
      </p:sp>
    </p:spTree>
    <p:extLst>
      <p:ext uri="{BB962C8B-B14F-4D97-AF65-F5344CB8AC3E}">
        <p14:creationId xmlns:p14="http://schemas.microsoft.com/office/powerpoint/2010/main" val="1343213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pPr rtl="0"/>
            <a:fld id="{B8649DAF-093F-4482-AA38-346E9A2DEE94}" type="slidenum">
              <a:rPr lang="it-IT" smtClean="0"/>
              <a:t>25</a:t>
            </a:fld>
            <a:endParaRPr lang="it-IT" dirty="0"/>
          </a:p>
        </p:txBody>
      </p:sp>
    </p:spTree>
    <p:extLst>
      <p:ext uri="{BB962C8B-B14F-4D97-AF65-F5344CB8AC3E}">
        <p14:creationId xmlns:p14="http://schemas.microsoft.com/office/powerpoint/2010/main" val="1787027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Diapositiva titolo">
    <p:bg>
      <p:bgPr>
        <a:solidFill>
          <a:schemeClr val="bg1"/>
        </a:solidFill>
        <a:effectLst/>
      </p:bgPr>
    </p:bg>
    <p:spTree>
      <p:nvGrpSpPr>
        <p:cNvPr id="1" name=""/>
        <p:cNvGrpSpPr/>
        <p:nvPr/>
      </p:nvGrpSpPr>
      <p:grpSpPr>
        <a:xfrm>
          <a:off x="0" y="0"/>
          <a:ext cx="0" cy="0"/>
          <a:chOff x="0" y="0"/>
          <a:chExt cx="0" cy="0"/>
        </a:xfrm>
      </p:grpSpPr>
      <p:sp>
        <p:nvSpPr>
          <p:cNvPr id="32" name="Segnaposto immagine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rtlCol="0"/>
          <a:lstStyle>
            <a:lvl1pPr marL="0" indent="0">
              <a:buNone/>
              <a:defRPr sz="1100" i="1">
                <a:latin typeface="Times New Roman" panose="02020603050405020304" pitchFamily="18" charset="0"/>
                <a:cs typeface="Times New Roman" panose="02020603050405020304" pitchFamily="18" charset="0"/>
              </a:defRPr>
            </a:lvl1pPr>
          </a:lstStyle>
          <a:p>
            <a:pPr rtl="0"/>
            <a:r>
              <a:rPr lang="it-IT" dirty="0"/>
              <a:t>Inserire o trascinare l'immagine qui</a:t>
            </a:r>
          </a:p>
        </p:txBody>
      </p:sp>
      <p:sp>
        <p:nvSpPr>
          <p:cNvPr id="2" name="Titolo 1">
            <a:extLst>
              <a:ext uri="{FF2B5EF4-FFF2-40B4-BE49-F238E27FC236}">
                <a16:creationId xmlns:a16="http://schemas.microsoft.com/office/drawing/2014/main" id="{00F23EB7-E336-46EB-A4A0-3DB7A6BF4CE1}"/>
              </a:ext>
            </a:extLst>
          </p:cNvPr>
          <p:cNvSpPr>
            <a:spLocks noGrp="1"/>
          </p:cNvSpPr>
          <p:nvPr>
            <p:ph type="ctrTitle"/>
          </p:nvPr>
        </p:nvSpPr>
        <p:spPr>
          <a:xfrm>
            <a:off x="2494607" y="2237328"/>
            <a:ext cx="7202786" cy="1449788"/>
          </a:xfrm>
          <a:solidFill>
            <a:schemeClr val="tx1">
              <a:alpha val="80000"/>
            </a:schemeClr>
          </a:solidFill>
        </p:spPr>
        <p:txBody>
          <a:bodyPr lIns="288000" rIns="2160000" bIns="144000" rtlCol="0" anchor="b"/>
          <a:lstStyle>
            <a:lvl1pPr algn="r">
              <a:defRPr sz="4200" spc="-150">
                <a:solidFill>
                  <a:schemeClr val="bg1"/>
                </a:solidFill>
              </a:defRPr>
            </a:lvl1pPr>
          </a:lstStyle>
          <a:p>
            <a:pPr rtl="0"/>
            <a:r>
              <a:rPr lang="it-IT"/>
              <a:t>Fare clic per modificare lo stile del titolo dello schema</a:t>
            </a:r>
            <a:endParaRPr lang="it-IT" dirty="0"/>
          </a:p>
        </p:txBody>
      </p:sp>
      <p:sp>
        <p:nvSpPr>
          <p:cNvPr id="3" name="Sottotitolo 2">
            <a:extLst>
              <a:ext uri="{FF2B5EF4-FFF2-40B4-BE49-F238E27FC236}">
                <a16:creationId xmlns:a16="http://schemas.microsoft.com/office/drawing/2014/main" id="{C9980B88-3F4A-4688-9ED0-17EF37E62D93}"/>
              </a:ext>
            </a:extLst>
          </p:cNvPr>
          <p:cNvSpPr>
            <a:spLocks noGrp="1"/>
          </p:cNvSpPr>
          <p:nvPr>
            <p:ph type="subTitle" idx="1"/>
          </p:nvPr>
        </p:nvSpPr>
        <p:spPr>
          <a:xfrm>
            <a:off x="2494607" y="3684672"/>
            <a:ext cx="5282503" cy="936000"/>
          </a:xfrm>
          <a:solidFill>
            <a:schemeClr val="tx1">
              <a:alpha val="90000"/>
            </a:schemeClr>
          </a:solidFill>
        </p:spPr>
        <p:txBody>
          <a:bodyPr lIns="216000" tIns="144000" rIns="216000" rtlCol="0"/>
          <a:lstStyle>
            <a:lvl1pPr marL="0" indent="0" algn="r">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a:t>Fare clic per modificare lo stile del sottotitolo dello schema</a:t>
            </a:r>
            <a:endParaRPr lang="it-IT" dirty="0"/>
          </a:p>
        </p:txBody>
      </p:sp>
      <p:cxnSp>
        <p:nvCxnSpPr>
          <p:cNvPr id="5" name="Connettore diritto 4" descr="Linea di divisione diapositiva titolo&#10;">
            <a:extLst>
              <a:ext uri="{FF2B5EF4-FFF2-40B4-BE49-F238E27FC236}">
                <a16:creationId xmlns:a16="http://schemas.microsoft.com/office/drawing/2014/main" id="{9688AEDF-1396-4322-8818-9D1C7976FCDF}"/>
              </a:ext>
            </a:extLst>
          </p:cNvPr>
          <p:cNvCxnSpPr>
            <a:cxnSpLocks/>
          </p:cNvCxnSpPr>
          <p:nvPr userDrawn="1"/>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6" name="Segnaposto immagine 5">
            <a:extLst>
              <a:ext uri="{FF2B5EF4-FFF2-40B4-BE49-F238E27FC236}">
                <a16:creationId xmlns:a16="http://schemas.microsoft.com/office/drawing/2014/main" id="{C41AA1B3-8A3B-4B1B-A759-E2D764177222}"/>
              </a:ext>
            </a:extLst>
          </p:cNvPr>
          <p:cNvSpPr>
            <a:spLocks noGrp="1"/>
          </p:cNvSpPr>
          <p:nvPr>
            <p:ph type="pic" sz="quarter" idx="13" hasCustomPrompt="1"/>
          </p:nvPr>
        </p:nvSpPr>
        <p:spPr>
          <a:xfrm>
            <a:off x="8065008" y="2587752"/>
            <a:ext cx="1344168" cy="704088"/>
          </a:xfrm>
        </p:spPr>
        <p:txBody>
          <a:bodyPr rtlCol="0"/>
          <a:lstStyle>
            <a:lvl1pPr marL="0" indent="0">
              <a:buNone/>
              <a:defRPr>
                <a:solidFill>
                  <a:schemeClr val="bg1"/>
                </a:solidFill>
              </a:defRPr>
            </a:lvl1pPr>
          </a:lstStyle>
          <a:p>
            <a:pPr rtl="0"/>
            <a:r>
              <a:rPr lang="it-IT" dirty="0"/>
              <a:t>Logo</a:t>
            </a:r>
          </a:p>
        </p:txBody>
      </p:sp>
    </p:spTree>
    <p:extLst>
      <p:ext uri="{BB962C8B-B14F-4D97-AF65-F5344CB8AC3E}">
        <p14:creationId xmlns:p14="http://schemas.microsoft.com/office/powerpoint/2010/main" val="890440620"/>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3 punti elenco immagine a destra">
    <p:spTree>
      <p:nvGrpSpPr>
        <p:cNvPr id="1" name=""/>
        <p:cNvGrpSpPr/>
        <p:nvPr/>
      </p:nvGrpSpPr>
      <p:grpSpPr>
        <a:xfrm>
          <a:off x="0" y="0"/>
          <a:ext cx="0" cy="0"/>
          <a:chOff x="0" y="0"/>
          <a:chExt cx="0" cy="0"/>
        </a:xfrm>
      </p:grpSpPr>
      <p:sp>
        <p:nvSpPr>
          <p:cNvPr id="35" name="Ovale 34">
            <a:extLst>
              <a:ext uri="{FF2B5EF4-FFF2-40B4-BE49-F238E27FC236}">
                <a16:creationId xmlns:a16="http://schemas.microsoft.com/office/drawing/2014/main" id="{22F44C7F-FA9B-CB41-B5C2-6A40A969176A}"/>
              </a:ext>
            </a:extLst>
          </p:cNvPr>
          <p:cNvSpPr>
            <a:spLocks noChangeAspect="1"/>
          </p:cNvSpPr>
          <p:nvPr userDrawn="1"/>
        </p:nvSpPr>
        <p:spPr>
          <a:xfrm>
            <a:off x="7068457" y="1369128"/>
            <a:ext cx="1035974" cy="103597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42" name="Rettangolo 41">
            <a:extLst>
              <a:ext uri="{FF2B5EF4-FFF2-40B4-BE49-F238E27FC236}">
                <a16:creationId xmlns:a16="http://schemas.microsoft.com/office/drawing/2014/main" id="{D24854E3-04DE-4154-AD8A-9F8AC3E4EE33}"/>
              </a:ext>
            </a:extLst>
          </p:cNvPr>
          <p:cNvSpPr/>
          <p:nvPr userDrawn="1"/>
        </p:nvSpPr>
        <p:spPr>
          <a:xfrm>
            <a:off x="105351" y="86714"/>
            <a:ext cx="6208363" cy="6684572"/>
          </a:xfrm>
          <a:prstGeom prst="rect">
            <a:avLst/>
          </a:prstGeom>
          <a:gradFill flip="none" rotWithShape="1">
            <a:gsLst>
              <a:gs pos="0">
                <a:schemeClr val="accent3">
                  <a:lumMod val="40000"/>
                  <a:lumOff val="60000"/>
                </a:schemeClr>
              </a:gs>
              <a:gs pos="23000">
                <a:schemeClr val="accent3">
                  <a:lumMod val="60000"/>
                  <a:lumOff val="40000"/>
                  <a:alpha val="72000"/>
                </a:schemeClr>
              </a:gs>
              <a:gs pos="51000">
                <a:schemeClr val="accent3">
                  <a:lumMod val="10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0" name="Segnaposto immagine 19">
            <a:extLst>
              <a:ext uri="{FF2B5EF4-FFF2-40B4-BE49-F238E27FC236}">
                <a16:creationId xmlns:a16="http://schemas.microsoft.com/office/drawing/2014/main" id="{BDDC1CFF-7E89-421D-9524-BB3AECAFE005}"/>
              </a:ext>
            </a:extLst>
          </p:cNvPr>
          <p:cNvSpPr>
            <a:spLocks noGrp="1"/>
          </p:cNvSpPr>
          <p:nvPr>
            <p:ph type="pic" sz="quarter" idx="27" hasCustomPrompt="1"/>
          </p:nvPr>
        </p:nvSpPr>
        <p:spPr>
          <a:xfrm>
            <a:off x="105350" y="459992"/>
            <a:ext cx="6208364" cy="6275148"/>
          </a:xfrm>
          <a:custGeom>
            <a:avLst/>
            <a:gdLst>
              <a:gd name="connsiteX0" fmla="*/ 0 w 4441248"/>
              <a:gd name="connsiteY0" fmla="*/ 5980106 h 6321393"/>
              <a:gd name="connsiteX1" fmla="*/ 1034410 w 4441248"/>
              <a:gd name="connsiteY1" fmla="*/ 6048613 h 6321393"/>
              <a:gd name="connsiteX2" fmla="*/ 1778431 w 4441248"/>
              <a:gd name="connsiteY2" fmla="*/ 6321393 h 6321393"/>
              <a:gd name="connsiteX3" fmla="*/ 0 w 4441248"/>
              <a:gd name="connsiteY3" fmla="*/ 6321393 h 6321393"/>
              <a:gd name="connsiteX4" fmla="*/ 2269200 w 4441248"/>
              <a:gd name="connsiteY4" fmla="*/ 5443908 h 6321393"/>
              <a:gd name="connsiteX5" fmla="*/ 2395460 w 4441248"/>
              <a:gd name="connsiteY5" fmla="*/ 5885070 h 6321393"/>
              <a:gd name="connsiteX6" fmla="*/ 1997461 w 4441248"/>
              <a:gd name="connsiteY6" fmla="*/ 6195222 h 6321393"/>
              <a:gd name="connsiteX7" fmla="*/ 1526609 w 4441248"/>
              <a:gd name="connsiteY7" fmla="*/ 5931629 h 6321393"/>
              <a:gd name="connsiteX8" fmla="*/ 4441248 w 4441248"/>
              <a:gd name="connsiteY8" fmla="*/ 4283292 h 6321393"/>
              <a:gd name="connsiteX9" fmla="*/ 4441248 w 4441248"/>
              <a:gd name="connsiteY9" fmla="*/ 6321393 h 6321393"/>
              <a:gd name="connsiteX10" fmla="*/ 2296366 w 4441248"/>
              <a:gd name="connsiteY10" fmla="*/ 6321393 h 6321393"/>
              <a:gd name="connsiteX11" fmla="*/ 2056375 w 4441248"/>
              <a:gd name="connsiteY11" fmla="*/ 6224358 h 6321393"/>
              <a:gd name="connsiteX12" fmla="*/ 0 w 4441248"/>
              <a:gd name="connsiteY12" fmla="*/ 2359561 h 6321393"/>
              <a:gd name="connsiteX13" fmla="*/ 828613 w 4441248"/>
              <a:gd name="connsiteY13" fmla="*/ 2588947 h 6321393"/>
              <a:gd name="connsiteX14" fmla="*/ 0 w 4441248"/>
              <a:gd name="connsiteY14" fmla="*/ 3479506 h 6321393"/>
              <a:gd name="connsiteX15" fmla="*/ 3025930 w 4441248"/>
              <a:gd name="connsiteY15" fmla="*/ 144202 h 6321393"/>
              <a:gd name="connsiteX16" fmla="*/ 4441248 w 4441248"/>
              <a:gd name="connsiteY16" fmla="*/ 1340385 h 6321393"/>
              <a:gd name="connsiteX17" fmla="*/ 4441248 w 4441248"/>
              <a:gd name="connsiteY17" fmla="*/ 4098899 h 6321393"/>
              <a:gd name="connsiteX18" fmla="*/ 1417099 w 4441248"/>
              <a:gd name="connsiteY18" fmla="*/ 5846153 h 6321393"/>
              <a:gd name="connsiteX19" fmla="*/ 0 w 4441248"/>
              <a:gd name="connsiteY19" fmla="*/ 5428711 h 6321393"/>
              <a:gd name="connsiteX20" fmla="*/ 0 w 4441248"/>
              <a:gd name="connsiteY20" fmla="*/ 3724470 h 6321393"/>
              <a:gd name="connsiteX21" fmla="*/ 2684090 w 4441248"/>
              <a:gd name="connsiteY21" fmla="*/ 0 h 6321393"/>
              <a:gd name="connsiteX22" fmla="*/ 2784132 w 4441248"/>
              <a:gd name="connsiteY22" fmla="*/ 186781 h 6321393"/>
              <a:gd name="connsiteX23" fmla="*/ 1027256 w 4441248"/>
              <a:gd name="connsiteY23" fmla="*/ 2337985 h 6321393"/>
              <a:gd name="connsiteX24" fmla="*/ 451581 w 4441248"/>
              <a:gd name="connsiteY24" fmla="*/ 2265656 h 632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41248" h="6321393">
                <a:moveTo>
                  <a:pt x="0" y="5980106"/>
                </a:moveTo>
                <a:lnTo>
                  <a:pt x="1034410" y="6048613"/>
                </a:lnTo>
                <a:lnTo>
                  <a:pt x="1778431" y="6321393"/>
                </a:lnTo>
                <a:lnTo>
                  <a:pt x="0" y="6321393"/>
                </a:lnTo>
                <a:close/>
                <a:moveTo>
                  <a:pt x="2269200" y="5443908"/>
                </a:moveTo>
                <a:lnTo>
                  <a:pt x="2395460" y="5885070"/>
                </a:lnTo>
                <a:lnTo>
                  <a:pt x="1997461" y="6195222"/>
                </a:lnTo>
                <a:lnTo>
                  <a:pt x="1526609" y="5931629"/>
                </a:lnTo>
                <a:close/>
                <a:moveTo>
                  <a:pt x="4441248" y="4283292"/>
                </a:moveTo>
                <a:lnTo>
                  <a:pt x="4441248" y="6321393"/>
                </a:lnTo>
                <a:lnTo>
                  <a:pt x="2296366" y="6321393"/>
                </a:lnTo>
                <a:lnTo>
                  <a:pt x="2056375" y="6224358"/>
                </a:lnTo>
                <a:close/>
                <a:moveTo>
                  <a:pt x="0" y="2359561"/>
                </a:moveTo>
                <a:lnTo>
                  <a:pt x="828613" y="2588947"/>
                </a:lnTo>
                <a:lnTo>
                  <a:pt x="0" y="3479506"/>
                </a:lnTo>
                <a:close/>
                <a:moveTo>
                  <a:pt x="3025930" y="144202"/>
                </a:moveTo>
                <a:lnTo>
                  <a:pt x="4441248" y="1340385"/>
                </a:lnTo>
                <a:lnTo>
                  <a:pt x="4441248" y="4098899"/>
                </a:lnTo>
                <a:lnTo>
                  <a:pt x="1417099" y="5846153"/>
                </a:lnTo>
                <a:lnTo>
                  <a:pt x="0" y="5428711"/>
                </a:lnTo>
                <a:lnTo>
                  <a:pt x="0" y="3724470"/>
                </a:lnTo>
                <a:close/>
                <a:moveTo>
                  <a:pt x="2684090" y="0"/>
                </a:moveTo>
                <a:lnTo>
                  <a:pt x="2784132" y="186781"/>
                </a:lnTo>
                <a:lnTo>
                  <a:pt x="1027256" y="2337985"/>
                </a:lnTo>
                <a:lnTo>
                  <a:pt x="451581" y="2265656"/>
                </a:lnTo>
                <a:close/>
              </a:path>
            </a:pathLst>
          </a:custGeom>
          <a:solidFill>
            <a:schemeClr val="bg1">
              <a:lumMod val="95000"/>
            </a:schemeClr>
          </a:solidFill>
        </p:spPr>
        <p:txBody>
          <a:bodyPr wrap="square" rtlCol="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dirty="0"/>
              <a:t>Inserire o trascinare l'immagine qui</a:t>
            </a:r>
          </a:p>
        </p:txBody>
      </p:sp>
      <p:sp>
        <p:nvSpPr>
          <p:cNvPr id="2" name="Titolo 1">
            <a:extLst>
              <a:ext uri="{FF2B5EF4-FFF2-40B4-BE49-F238E27FC236}">
                <a16:creationId xmlns:a16="http://schemas.microsoft.com/office/drawing/2014/main" id="{5CFF4C50-933F-41F9-AD11-BD02410AA7D5}"/>
              </a:ext>
            </a:extLst>
          </p:cNvPr>
          <p:cNvSpPr>
            <a:spLocks noGrp="1"/>
          </p:cNvSpPr>
          <p:nvPr>
            <p:ph type="title"/>
          </p:nvPr>
        </p:nvSpPr>
        <p:spPr>
          <a:xfrm>
            <a:off x="7068457" y="432000"/>
            <a:ext cx="4703542" cy="432000"/>
          </a:xfrm>
        </p:spPr>
        <p:txBody>
          <a:bodyPr rtlCol="0"/>
          <a:lstStyle>
            <a:lvl1pPr>
              <a:defRPr>
                <a:solidFill>
                  <a:schemeClr val="tx1">
                    <a:lumMod val="75000"/>
                    <a:lumOff val="25000"/>
                  </a:schemeClr>
                </a:solidFill>
              </a:defRPr>
            </a:lvl1pPr>
          </a:lstStyle>
          <a:p>
            <a:pPr rtl="0"/>
            <a:r>
              <a:rPr lang="it-IT"/>
              <a:t>Fare clic per modificare lo stile del titolo dello schema</a:t>
            </a:r>
            <a:endParaRPr lang="it-IT" dirty="0"/>
          </a:p>
        </p:txBody>
      </p:sp>
      <p:sp>
        <p:nvSpPr>
          <p:cNvPr id="7" name="Segnaposto piè di pagina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it-IT" dirty="0"/>
              <a:t>Aggiungere un piè di pagina</a:t>
            </a:r>
          </a:p>
        </p:txBody>
      </p:sp>
      <p:sp>
        <p:nvSpPr>
          <p:cNvPr id="5" name="Segnaposto testo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8768283" y="3582825"/>
            <a:ext cx="3002400" cy="720000"/>
          </a:xfrm>
        </p:spPr>
        <p:txBody>
          <a:bodyPr rtlCol="0"/>
          <a:lstStyle>
            <a:lvl1pPr marL="0" indent="0" algn="l">
              <a:buNone/>
              <a:defRPr sz="1600"/>
            </a:lvl1pPr>
          </a:lstStyle>
          <a:p>
            <a:pPr lvl="0" rtl="0"/>
            <a:r>
              <a:rPr lang="it-IT" dirty="0"/>
              <a:t>Descrizione punto elenco</a:t>
            </a:r>
          </a:p>
        </p:txBody>
      </p:sp>
      <p:sp>
        <p:nvSpPr>
          <p:cNvPr id="13" name="Segnaposto testo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8768283" y="5147461"/>
            <a:ext cx="3002400" cy="720000"/>
          </a:xfrm>
        </p:spPr>
        <p:txBody>
          <a:bodyPr rtlCol="0"/>
          <a:lstStyle>
            <a:lvl1pPr marL="0" indent="0" algn="l">
              <a:buNone/>
              <a:defRPr sz="1600"/>
            </a:lvl1pPr>
          </a:lstStyle>
          <a:p>
            <a:pPr lvl="0" rtl="0"/>
            <a:r>
              <a:rPr lang="it-IT" dirty="0"/>
              <a:t>Descrizione punto elenco</a:t>
            </a:r>
          </a:p>
        </p:txBody>
      </p:sp>
      <p:sp>
        <p:nvSpPr>
          <p:cNvPr id="6" name="Segnaposto testo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8768283" y="1369128"/>
            <a:ext cx="3002400" cy="432000"/>
          </a:xfrm>
        </p:spPr>
        <p:txBody>
          <a:bodyPr rtlCol="0"/>
          <a:lstStyle>
            <a:lvl1pPr marL="0" indent="0" algn="l">
              <a:buNone/>
              <a:defRPr b="1">
                <a:latin typeface="+mj-lt"/>
              </a:defRPr>
            </a:lvl1pPr>
          </a:lstStyle>
          <a:p>
            <a:pPr lvl="0" rtl="0"/>
            <a:r>
              <a:rPr lang="it-IT" dirty="0"/>
              <a:t>Punto elenco 1</a:t>
            </a:r>
          </a:p>
        </p:txBody>
      </p:sp>
      <p:sp>
        <p:nvSpPr>
          <p:cNvPr id="10" name="Segnaposto testo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8768283" y="2933764"/>
            <a:ext cx="3002400" cy="432000"/>
          </a:xfrm>
        </p:spPr>
        <p:txBody>
          <a:bodyPr rtlCol="0"/>
          <a:lstStyle>
            <a:lvl1pPr marL="0" indent="0" algn="l">
              <a:buNone/>
              <a:defRPr b="1">
                <a:latin typeface="+mj-lt"/>
              </a:defRPr>
            </a:lvl1pPr>
          </a:lstStyle>
          <a:p>
            <a:pPr lvl="0" rtl="0"/>
            <a:r>
              <a:rPr lang="it-IT" dirty="0"/>
              <a:t>Punto elenco 2</a:t>
            </a:r>
          </a:p>
        </p:txBody>
      </p:sp>
      <p:sp>
        <p:nvSpPr>
          <p:cNvPr id="12" name="Segnaposto testo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8768283" y="4498400"/>
            <a:ext cx="3002400" cy="432000"/>
          </a:xfrm>
        </p:spPr>
        <p:txBody>
          <a:bodyPr rtlCol="0"/>
          <a:lstStyle>
            <a:lvl1pPr marL="0" indent="0" algn="l">
              <a:buNone/>
              <a:defRPr b="1">
                <a:latin typeface="+mj-lt"/>
              </a:defRPr>
            </a:lvl1pPr>
          </a:lstStyle>
          <a:p>
            <a:pPr lvl="0" rtl="0"/>
            <a:r>
              <a:rPr lang="it-IT" dirty="0"/>
              <a:t>Punto elenco 3</a:t>
            </a:r>
          </a:p>
        </p:txBody>
      </p:sp>
      <p:sp>
        <p:nvSpPr>
          <p:cNvPr id="21" name="Segnaposto testo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8768283" y="1975094"/>
            <a:ext cx="3002400" cy="720000"/>
          </a:xfrm>
        </p:spPr>
        <p:txBody>
          <a:bodyPr rtlCol="0"/>
          <a:lstStyle>
            <a:lvl1pPr marL="0" indent="0" algn="l">
              <a:buNone/>
              <a:defRPr sz="1600"/>
            </a:lvl1pPr>
          </a:lstStyle>
          <a:p>
            <a:pPr lvl="0" rtl="0"/>
            <a:r>
              <a:rPr lang="it-IT" dirty="0"/>
              <a:t>Descrizione punto elenco</a:t>
            </a:r>
          </a:p>
        </p:txBody>
      </p:sp>
      <p:sp>
        <p:nvSpPr>
          <p:cNvPr id="51" name="Ottagono 50">
            <a:extLst>
              <a:ext uri="{FF2B5EF4-FFF2-40B4-BE49-F238E27FC236}">
                <a16:creationId xmlns:a16="http://schemas.microsoft.com/office/drawing/2014/main" id="{758B0359-60B9-4D73-825D-ACE303A61C50}"/>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52" name="Ovale 51">
            <a:extLst>
              <a:ext uri="{FF2B5EF4-FFF2-40B4-BE49-F238E27FC236}">
                <a16:creationId xmlns:a16="http://schemas.microsoft.com/office/drawing/2014/main" id="{09921541-DECE-43BB-BF92-A4B5D5EE5469}"/>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solidFill>
                <a:schemeClr val="accent1"/>
              </a:solidFill>
            </a:endParaRPr>
          </a:p>
        </p:txBody>
      </p:sp>
      <p:sp>
        <p:nvSpPr>
          <p:cNvPr id="53" name="Ovale 52">
            <a:extLst>
              <a:ext uri="{FF2B5EF4-FFF2-40B4-BE49-F238E27FC236}">
                <a16:creationId xmlns:a16="http://schemas.microsoft.com/office/drawing/2014/main" id="{83095B3B-1284-4E49-BE50-9C84BE7E58B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54" name="Ovale 53">
            <a:extLst>
              <a:ext uri="{FF2B5EF4-FFF2-40B4-BE49-F238E27FC236}">
                <a16:creationId xmlns:a16="http://schemas.microsoft.com/office/drawing/2014/main" id="{7491DD10-64CD-40CA-A0BB-397696C0C168}"/>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solidFill>
                <a:schemeClr val="accent1"/>
              </a:solidFill>
            </a:endParaRPr>
          </a:p>
        </p:txBody>
      </p:sp>
      <p:sp>
        <p:nvSpPr>
          <p:cNvPr id="55" name="Segnaposto numero diapositiva 54">
            <a:extLst>
              <a:ext uri="{FF2B5EF4-FFF2-40B4-BE49-F238E27FC236}">
                <a16:creationId xmlns:a16="http://schemas.microsoft.com/office/drawing/2014/main" id="{8702E81C-40F0-489E-8339-0139157E6327}"/>
              </a:ext>
            </a:extLst>
          </p:cNvPr>
          <p:cNvSpPr>
            <a:spLocks noGrp="1"/>
          </p:cNvSpPr>
          <p:nvPr>
            <p:ph type="sldNum" sz="quarter" idx="26"/>
          </p:nvPr>
        </p:nvSpPr>
        <p:spPr/>
        <p:txBody>
          <a:bodyPr rtlCol="0"/>
          <a:lstStyle/>
          <a:p>
            <a:pPr rtl="0"/>
            <a:fld id="{19B51A1E-902D-48AF-9020-955120F399B6}" type="slidenum">
              <a:rPr lang="it-IT" smtClean="0"/>
              <a:pPr rtl="0"/>
              <a:t>‹N›</a:t>
            </a:fld>
            <a:endParaRPr lang="it-IT" dirty="0"/>
          </a:p>
        </p:txBody>
      </p:sp>
    </p:spTree>
    <p:extLst>
      <p:ext uri="{BB962C8B-B14F-4D97-AF65-F5344CB8AC3E}">
        <p14:creationId xmlns:p14="http://schemas.microsoft.com/office/powerpoint/2010/main" val="1911798192"/>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odotto digitale">
    <p:spTree>
      <p:nvGrpSpPr>
        <p:cNvPr id="1" name=""/>
        <p:cNvGrpSpPr/>
        <p:nvPr/>
      </p:nvGrpSpPr>
      <p:grpSpPr>
        <a:xfrm>
          <a:off x="0" y="0"/>
          <a:ext cx="0" cy="0"/>
          <a:chOff x="0" y="0"/>
          <a:chExt cx="0" cy="0"/>
        </a:xfrm>
      </p:grpSpPr>
      <p:sp>
        <p:nvSpPr>
          <p:cNvPr id="24" name="Figura a mano libera: Forma 23">
            <a:extLst>
              <a:ext uri="{FF2B5EF4-FFF2-40B4-BE49-F238E27FC236}">
                <a16:creationId xmlns:a16="http://schemas.microsoft.com/office/drawing/2014/main"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5" name="Figura a mano libera: Forma 24">
            <a:extLst>
              <a:ext uri="{FF2B5EF4-FFF2-40B4-BE49-F238E27FC236}">
                <a16:creationId xmlns:a16="http://schemas.microsoft.com/office/drawing/2014/main"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6" name="Figura a mano libera: Forma 25">
            <a:extLst>
              <a:ext uri="{FF2B5EF4-FFF2-40B4-BE49-F238E27FC236}">
                <a16:creationId xmlns:a16="http://schemas.microsoft.com/office/drawing/2014/main"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7" name="Figura a mano libera: Forma 26">
            <a:extLst>
              <a:ext uri="{FF2B5EF4-FFF2-40B4-BE49-F238E27FC236}">
                <a16:creationId xmlns:a16="http://schemas.microsoft.com/office/drawing/2014/main"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8" name="Figura a mano libera: Forma 27">
            <a:extLst>
              <a:ext uri="{FF2B5EF4-FFF2-40B4-BE49-F238E27FC236}">
                <a16:creationId xmlns:a16="http://schemas.microsoft.com/office/drawing/2014/main"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9" name="Figura a mano libera: Forma 28">
            <a:extLst>
              <a:ext uri="{FF2B5EF4-FFF2-40B4-BE49-F238E27FC236}">
                <a16:creationId xmlns:a16="http://schemas.microsoft.com/office/drawing/2014/main"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30" name="Figura a mano libera: Forma 29">
            <a:extLst>
              <a:ext uri="{FF2B5EF4-FFF2-40B4-BE49-F238E27FC236}">
                <a16:creationId xmlns:a16="http://schemas.microsoft.com/office/drawing/2014/main"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31" name="Figura a mano libera: Forma 30">
            <a:extLst>
              <a:ext uri="{FF2B5EF4-FFF2-40B4-BE49-F238E27FC236}">
                <a16:creationId xmlns:a16="http://schemas.microsoft.com/office/drawing/2014/main"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32" name="Figura a mano libera: Forma 31">
            <a:extLst>
              <a:ext uri="{FF2B5EF4-FFF2-40B4-BE49-F238E27FC236}">
                <a16:creationId xmlns:a16="http://schemas.microsoft.com/office/drawing/2014/main"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33" name="Figura a mano libera: Forma 32">
            <a:extLst>
              <a:ext uri="{FF2B5EF4-FFF2-40B4-BE49-F238E27FC236}">
                <a16:creationId xmlns:a16="http://schemas.microsoft.com/office/drawing/2014/main"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34" name="Figura a mano libera: Forma 33">
            <a:extLst>
              <a:ext uri="{FF2B5EF4-FFF2-40B4-BE49-F238E27FC236}">
                <a16:creationId xmlns:a16="http://schemas.microsoft.com/office/drawing/2014/main"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35" name="Figura a mano libera: Forma 34">
            <a:extLst>
              <a:ext uri="{FF2B5EF4-FFF2-40B4-BE49-F238E27FC236}">
                <a16:creationId xmlns:a16="http://schemas.microsoft.com/office/drawing/2014/main"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36" name="Figura a mano libera: Forma 35">
            <a:extLst>
              <a:ext uri="{FF2B5EF4-FFF2-40B4-BE49-F238E27FC236}">
                <a16:creationId xmlns:a16="http://schemas.microsoft.com/office/drawing/2014/main"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37" name="Figura a mano libera: Forma 36">
            <a:extLst>
              <a:ext uri="{FF2B5EF4-FFF2-40B4-BE49-F238E27FC236}">
                <a16:creationId xmlns:a16="http://schemas.microsoft.com/office/drawing/2014/main"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44" name="Rettangolo arrotondato 15">
            <a:extLst>
              <a:ext uri="{FF2B5EF4-FFF2-40B4-BE49-F238E27FC236}">
                <a16:creationId xmlns:a16="http://schemas.microsoft.com/office/drawing/2014/main" id="{1EC806EC-A1B2-4893-9504-1D7FFE8E238F}"/>
              </a:ext>
            </a:extLst>
          </p:cNvPr>
          <p:cNvSpPr/>
          <p:nvPr/>
        </p:nvSpPr>
        <p:spPr>
          <a:xfrm>
            <a:off x="4154573" y="1044640"/>
            <a:ext cx="7062843" cy="5091803"/>
          </a:xfrm>
          <a:prstGeom prst="round2SameRect">
            <a:avLst>
              <a:gd name="adj1" fmla="val 5601"/>
              <a:gd name="adj2" fmla="val 5378"/>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dirty="0"/>
          </a:p>
        </p:txBody>
      </p:sp>
      <p:sp>
        <p:nvSpPr>
          <p:cNvPr id="45" name="Rettangolo arrotondato 15">
            <a:extLst>
              <a:ext uri="{FF2B5EF4-FFF2-40B4-BE49-F238E27FC236}">
                <a16:creationId xmlns:a16="http://schemas.microsoft.com/office/drawing/2014/main" id="{535A1B12-6F16-41A0-A6B1-4AD0CCB5A081}"/>
              </a:ext>
            </a:extLst>
          </p:cNvPr>
          <p:cNvSpPr/>
          <p:nvPr/>
        </p:nvSpPr>
        <p:spPr>
          <a:xfrm>
            <a:off x="4214135" y="1096684"/>
            <a:ext cx="6943721" cy="4987716"/>
          </a:xfrm>
          <a:prstGeom prst="round2SameRect">
            <a:avLst>
              <a:gd name="adj1" fmla="val 4499"/>
              <a:gd name="adj2" fmla="val 4855"/>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46" name="Rettangolo: Angoli arrotondati 45">
            <a:extLst>
              <a:ext uri="{FF2B5EF4-FFF2-40B4-BE49-F238E27FC236}">
                <a16:creationId xmlns:a16="http://schemas.microsoft.com/office/drawing/2014/main" id="{379B244F-CF81-4500-A78E-495ABA6828BA}"/>
              </a:ext>
            </a:extLst>
          </p:cNvPr>
          <p:cNvSpPr/>
          <p:nvPr/>
        </p:nvSpPr>
        <p:spPr>
          <a:xfrm rot="16200000">
            <a:off x="5486918" y="434027"/>
            <a:ext cx="4398154" cy="6335511"/>
          </a:xfrm>
          <a:prstGeom prst="roundRect">
            <a:avLst>
              <a:gd name="adj" fmla="val 1476"/>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49" name="Ovale 48">
            <a:extLst>
              <a:ext uri="{FF2B5EF4-FFF2-40B4-BE49-F238E27FC236}">
                <a16:creationId xmlns:a16="http://schemas.microsoft.com/office/drawing/2014/main" id="{A4F6457E-3660-4E80-82BC-8894D701DEE9}"/>
              </a:ext>
            </a:extLst>
          </p:cNvPr>
          <p:cNvSpPr/>
          <p:nvPr/>
        </p:nvSpPr>
        <p:spPr>
          <a:xfrm rot="16200000">
            <a:off x="7366965" y="1217311"/>
            <a:ext cx="46898" cy="46730"/>
          </a:xfrm>
          <a:prstGeom prst="ellipse">
            <a:avLst/>
          </a:prstGeom>
          <a:solidFill>
            <a:schemeClr val="bg1">
              <a:lumMod val="85000"/>
            </a:schemeClr>
          </a:solidFill>
          <a:ln w="0">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dirty="0"/>
          </a:p>
        </p:txBody>
      </p:sp>
      <p:sp>
        <p:nvSpPr>
          <p:cNvPr id="50" name="Ovale 49">
            <a:extLst>
              <a:ext uri="{FF2B5EF4-FFF2-40B4-BE49-F238E27FC236}">
                <a16:creationId xmlns:a16="http://schemas.microsoft.com/office/drawing/2014/main" id="{88230416-7E55-4CB0-9548-491BA471E9E8}"/>
              </a:ext>
            </a:extLst>
          </p:cNvPr>
          <p:cNvSpPr/>
          <p:nvPr/>
        </p:nvSpPr>
        <p:spPr>
          <a:xfrm rot="16200000">
            <a:off x="7218559" y="1204725"/>
            <a:ext cx="80055" cy="79767"/>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dirty="0"/>
          </a:p>
        </p:txBody>
      </p:sp>
      <p:sp>
        <p:nvSpPr>
          <p:cNvPr id="51" name="Ovale 50">
            <a:extLst>
              <a:ext uri="{FF2B5EF4-FFF2-40B4-BE49-F238E27FC236}">
                <a16:creationId xmlns:a16="http://schemas.microsoft.com/office/drawing/2014/main" id="{FE3C1810-AD4F-4393-928E-CFA8053A2CC2}"/>
              </a:ext>
            </a:extLst>
          </p:cNvPr>
          <p:cNvSpPr/>
          <p:nvPr userDrawn="1"/>
        </p:nvSpPr>
        <p:spPr>
          <a:xfrm rot="16200000">
            <a:off x="7236599" y="1222698"/>
            <a:ext cx="43976" cy="43818"/>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dirty="0"/>
          </a:p>
        </p:txBody>
      </p:sp>
      <p:sp>
        <p:nvSpPr>
          <p:cNvPr id="2" name="Titolo 1">
            <a:extLst>
              <a:ext uri="{FF2B5EF4-FFF2-40B4-BE49-F238E27FC236}">
                <a16:creationId xmlns:a16="http://schemas.microsoft.com/office/drawing/2014/main" id="{5CFF4C50-933F-41F9-AD11-BD02410AA7D5}"/>
              </a:ext>
            </a:extLst>
          </p:cNvPr>
          <p:cNvSpPr>
            <a:spLocks noGrp="1"/>
          </p:cNvSpPr>
          <p:nvPr userDrawn="1">
            <p:ph type="title"/>
          </p:nvPr>
        </p:nvSpPr>
        <p:spPr/>
        <p:txBody>
          <a:bodyPr rtlCol="0"/>
          <a:lstStyle>
            <a:lvl1pPr>
              <a:defRPr>
                <a:solidFill>
                  <a:schemeClr val="tx1">
                    <a:lumMod val="75000"/>
                    <a:lumOff val="25000"/>
                  </a:schemeClr>
                </a:solidFill>
              </a:defRPr>
            </a:lvl1pPr>
          </a:lstStyle>
          <a:p>
            <a:pPr rtl="0"/>
            <a:r>
              <a:rPr lang="it-IT"/>
              <a:t>Fare clic per modificare lo stile del titolo dello schema</a:t>
            </a:r>
            <a:endParaRPr lang="it-IT" dirty="0"/>
          </a:p>
        </p:txBody>
      </p:sp>
      <p:sp>
        <p:nvSpPr>
          <p:cNvPr id="8" name="Segnaposto numero diapositiva 7">
            <a:extLst>
              <a:ext uri="{FF2B5EF4-FFF2-40B4-BE49-F238E27FC236}">
                <a16:creationId xmlns:a16="http://schemas.microsoft.com/office/drawing/2014/main" id="{86E99B1E-D08C-46BA-9D27-9ED02F4C9B6C}"/>
              </a:ext>
            </a:extLst>
          </p:cNvPr>
          <p:cNvSpPr>
            <a:spLocks noGrp="1"/>
          </p:cNvSpPr>
          <p:nvPr userDrawn="1">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it-IT" smtClean="0"/>
              <a:pPr rtl="0"/>
              <a:t>‹N›</a:t>
            </a:fld>
            <a:endParaRPr lang="it-IT" dirty="0"/>
          </a:p>
        </p:txBody>
      </p:sp>
    </p:spTree>
    <p:extLst>
      <p:ext uri="{BB962C8B-B14F-4D97-AF65-F5344CB8AC3E}">
        <p14:creationId xmlns:p14="http://schemas.microsoft.com/office/powerpoint/2010/main" val="3336286456"/>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unti elenco immagine 3 colonne">
    <p:spTree>
      <p:nvGrpSpPr>
        <p:cNvPr id="1" name=""/>
        <p:cNvGrpSpPr/>
        <p:nvPr/>
      </p:nvGrpSpPr>
      <p:grpSpPr>
        <a:xfrm>
          <a:off x="0" y="0"/>
          <a:ext cx="0" cy="0"/>
          <a:chOff x="0" y="0"/>
          <a:chExt cx="0" cy="0"/>
        </a:xfrm>
      </p:grpSpPr>
      <p:sp>
        <p:nvSpPr>
          <p:cNvPr id="19" name="Ovale 18">
            <a:extLst>
              <a:ext uri="{FF2B5EF4-FFF2-40B4-BE49-F238E27FC236}">
                <a16:creationId xmlns:a16="http://schemas.microsoft.com/office/drawing/2014/main" id="{8A1CF33D-645D-E940-8FF4-6178A32A19A2}"/>
              </a:ext>
            </a:extLst>
          </p:cNvPr>
          <p:cNvSpPr>
            <a:spLocks noChangeAspect="1"/>
          </p:cNvSpPr>
          <p:nvPr userDrawn="1"/>
        </p:nvSpPr>
        <p:spPr>
          <a:xfrm>
            <a:off x="2398763"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 name="Titolo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it-IT"/>
              <a:t>Fare clic per modificare lo stile del titolo dello schema</a:t>
            </a:r>
            <a:endParaRPr lang="it-IT" dirty="0"/>
          </a:p>
        </p:txBody>
      </p:sp>
      <p:sp>
        <p:nvSpPr>
          <p:cNvPr id="7" name="Segnaposto piè di pagina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it-IT" dirty="0"/>
              <a:t>Aggiungere un piè di pagina</a:t>
            </a:r>
          </a:p>
        </p:txBody>
      </p:sp>
      <p:sp>
        <p:nvSpPr>
          <p:cNvPr id="8" name="Segnaposto numero diapositiva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it-IT" smtClean="0"/>
              <a:pPr rtl="0"/>
              <a:t>‹N›</a:t>
            </a:fld>
            <a:endParaRPr lang="it-IT" dirty="0"/>
          </a:p>
        </p:txBody>
      </p:sp>
      <p:sp>
        <p:nvSpPr>
          <p:cNvPr id="5" name="Segnaposto testo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071452" y="4688112"/>
            <a:ext cx="2160588" cy="900000"/>
          </a:xfrm>
        </p:spPr>
        <p:txBody>
          <a:bodyPr rtlCol="0"/>
          <a:lstStyle>
            <a:lvl1pPr marL="0" indent="0" algn="ctr">
              <a:buNone/>
              <a:defRPr sz="1600"/>
            </a:lvl1pPr>
          </a:lstStyle>
          <a:p>
            <a:pPr lvl="0" rtl="0"/>
            <a:r>
              <a:rPr lang="it-IT" dirty="0"/>
              <a:t>Descrizione punto elenco</a:t>
            </a:r>
          </a:p>
        </p:txBody>
      </p:sp>
      <p:sp>
        <p:nvSpPr>
          <p:cNvPr id="13" name="Segnaposto testo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rtlCol="0"/>
          <a:lstStyle>
            <a:lvl1pPr marL="0" indent="0" algn="ctr">
              <a:buNone/>
              <a:defRPr sz="1600"/>
            </a:lvl1pPr>
          </a:lstStyle>
          <a:p>
            <a:pPr lvl="0" rtl="0"/>
            <a:r>
              <a:rPr lang="it-IT" dirty="0"/>
              <a:t>Descrizione punto elenco</a:t>
            </a:r>
          </a:p>
        </p:txBody>
      </p:sp>
      <p:sp>
        <p:nvSpPr>
          <p:cNvPr id="15" name="Segnaposto testo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969634" y="4683647"/>
            <a:ext cx="2160588" cy="900000"/>
          </a:xfrm>
        </p:spPr>
        <p:txBody>
          <a:bodyPr rtlCol="0"/>
          <a:lstStyle>
            <a:lvl1pPr marL="0" indent="0" algn="ctr">
              <a:buNone/>
              <a:defRPr sz="1600"/>
            </a:lvl1pPr>
          </a:lstStyle>
          <a:p>
            <a:pPr lvl="0" rtl="0"/>
            <a:r>
              <a:rPr lang="it-IT" dirty="0"/>
              <a:t>Descrizione punto elenco</a:t>
            </a:r>
          </a:p>
        </p:txBody>
      </p:sp>
      <p:sp>
        <p:nvSpPr>
          <p:cNvPr id="10" name="Segnaposto testo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071453" y="3926335"/>
            <a:ext cx="2160587" cy="504000"/>
          </a:xfrm>
        </p:spPr>
        <p:txBody>
          <a:bodyPr rtlCol="0"/>
          <a:lstStyle>
            <a:lvl1pPr marL="0" indent="0" algn="ctr">
              <a:buNone/>
              <a:defRPr b="1">
                <a:latin typeface="+mj-lt"/>
              </a:defRPr>
            </a:lvl1pPr>
          </a:lstStyle>
          <a:p>
            <a:pPr lvl="0" rtl="0"/>
            <a:r>
              <a:rPr lang="it-IT" dirty="0"/>
              <a:t>Punto elenco 2</a:t>
            </a:r>
          </a:p>
        </p:txBody>
      </p:sp>
      <p:sp>
        <p:nvSpPr>
          <p:cNvPr id="12" name="Segnaposto testo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rtlCol="0"/>
          <a:lstStyle>
            <a:lvl1pPr marL="0" indent="0" algn="ctr">
              <a:buNone/>
              <a:defRPr b="1">
                <a:latin typeface="+mj-lt"/>
              </a:defRPr>
            </a:lvl1pPr>
          </a:lstStyle>
          <a:p>
            <a:pPr lvl="0" rtl="0"/>
            <a:r>
              <a:rPr lang="it-IT" dirty="0"/>
              <a:t>Punto elenco 3</a:t>
            </a:r>
          </a:p>
        </p:txBody>
      </p:sp>
      <p:sp>
        <p:nvSpPr>
          <p:cNvPr id="16" name="Segnaposto testo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7969635" y="3926335"/>
            <a:ext cx="2160587" cy="504000"/>
          </a:xfrm>
        </p:spPr>
        <p:txBody>
          <a:bodyPr rtlCol="0"/>
          <a:lstStyle>
            <a:lvl1pPr marL="0" indent="0" algn="ctr">
              <a:buNone/>
              <a:defRPr b="1">
                <a:latin typeface="+mj-lt"/>
              </a:defRPr>
            </a:lvl1pPr>
          </a:lstStyle>
          <a:p>
            <a:pPr lvl="0" rtl="0"/>
            <a:r>
              <a:rPr lang="it-IT" dirty="0"/>
              <a:t>Punto elenco 4</a:t>
            </a:r>
          </a:p>
        </p:txBody>
      </p:sp>
      <p:sp>
        <p:nvSpPr>
          <p:cNvPr id="9" name="Segnaposto testo 8">
            <a:extLst>
              <a:ext uri="{FF2B5EF4-FFF2-40B4-BE49-F238E27FC236}">
                <a16:creationId xmlns:a16="http://schemas.microsoft.com/office/drawing/2014/main" id="{36DD16A0-27CF-480C-8ADD-7BB99E0031A4}"/>
              </a:ext>
            </a:extLst>
          </p:cNvPr>
          <p:cNvSpPr>
            <a:spLocks noGrp="1"/>
          </p:cNvSpPr>
          <p:nvPr>
            <p:ph type="body" sz="quarter" idx="26" hasCustomPrompt="1"/>
          </p:nvPr>
        </p:nvSpPr>
        <p:spPr>
          <a:xfrm>
            <a:off x="431800" y="1080000"/>
            <a:ext cx="11339513" cy="276561"/>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it-IT" dirty="0"/>
              <a:t>Intestazione secondaria</a:t>
            </a:r>
          </a:p>
        </p:txBody>
      </p:sp>
      <p:sp>
        <p:nvSpPr>
          <p:cNvPr id="20" name="Segnaposto immagine 3">
            <a:extLst>
              <a:ext uri="{FF2B5EF4-FFF2-40B4-BE49-F238E27FC236}">
                <a16:creationId xmlns:a16="http://schemas.microsoft.com/office/drawing/2014/main" id="{06B6D0B6-0884-CD46-A1B0-9FED03C22626}"/>
              </a:ext>
            </a:extLst>
          </p:cNvPr>
          <p:cNvSpPr>
            <a:spLocks noGrp="1"/>
          </p:cNvSpPr>
          <p:nvPr>
            <p:ph type="pic" sz="quarter" idx="27"/>
          </p:nvPr>
        </p:nvSpPr>
        <p:spPr>
          <a:xfrm>
            <a:off x="2597765" y="2358091"/>
            <a:ext cx="1107962" cy="854075"/>
          </a:xfrm>
        </p:spPr>
        <p:txBody>
          <a:bodyPr rtlCol="0"/>
          <a:lstStyle>
            <a:lvl1pPr marL="0" indent="0">
              <a:buNone/>
              <a:defRPr sz="1600"/>
            </a:lvl1pPr>
          </a:lstStyle>
          <a:p>
            <a:pPr rtl="0"/>
            <a:r>
              <a:rPr lang="it-IT"/>
              <a:t>Fare clic sull'icona per inserire un'immagine</a:t>
            </a:r>
            <a:endParaRPr lang="it-IT" dirty="0"/>
          </a:p>
        </p:txBody>
      </p:sp>
      <p:sp>
        <p:nvSpPr>
          <p:cNvPr id="21" name="Segnaposto immagine 3">
            <a:extLst>
              <a:ext uri="{FF2B5EF4-FFF2-40B4-BE49-F238E27FC236}">
                <a16:creationId xmlns:a16="http://schemas.microsoft.com/office/drawing/2014/main" id="{BAAC12A0-90C3-984B-A8FC-7EB4AA432E3A}"/>
              </a:ext>
            </a:extLst>
          </p:cNvPr>
          <p:cNvSpPr>
            <a:spLocks noGrp="1"/>
          </p:cNvSpPr>
          <p:nvPr>
            <p:ph type="pic" sz="quarter" idx="28"/>
          </p:nvPr>
        </p:nvSpPr>
        <p:spPr>
          <a:xfrm>
            <a:off x="5545459" y="2358091"/>
            <a:ext cx="1107962" cy="854075"/>
          </a:xfrm>
        </p:spPr>
        <p:txBody>
          <a:bodyPr rtlCol="0"/>
          <a:lstStyle>
            <a:lvl1pPr marL="0" indent="0">
              <a:buNone/>
              <a:defRPr sz="1600"/>
            </a:lvl1pPr>
          </a:lstStyle>
          <a:p>
            <a:pPr rtl="0"/>
            <a:r>
              <a:rPr lang="it-IT"/>
              <a:t>Fare clic sull'icona per inserire un'immagine</a:t>
            </a:r>
            <a:endParaRPr lang="it-IT" dirty="0"/>
          </a:p>
        </p:txBody>
      </p:sp>
      <p:sp>
        <p:nvSpPr>
          <p:cNvPr id="22" name="Segnaposto immagine 3">
            <a:extLst>
              <a:ext uri="{FF2B5EF4-FFF2-40B4-BE49-F238E27FC236}">
                <a16:creationId xmlns:a16="http://schemas.microsoft.com/office/drawing/2014/main" id="{51565942-8816-734B-BEEE-1258F13B66DA}"/>
              </a:ext>
            </a:extLst>
          </p:cNvPr>
          <p:cNvSpPr>
            <a:spLocks noGrp="1"/>
          </p:cNvSpPr>
          <p:nvPr>
            <p:ph type="pic" sz="quarter" idx="29"/>
          </p:nvPr>
        </p:nvSpPr>
        <p:spPr>
          <a:xfrm>
            <a:off x="8494550" y="2358090"/>
            <a:ext cx="1107962" cy="854075"/>
          </a:xfrm>
        </p:spPr>
        <p:txBody>
          <a:bodyPr rtlCol="0"/>
          <a:lstStyle>
            <a:lvl1pPr marL="0" indent="0">
              <a:buNone/>
              <a:defRPr sz="1600"/>
            </a:lvl1pPr>
          </a:lstStyle>
          <a:p>
            <a:pPr rtl="0"/>
            <a:r>
              <a:rPr lang="it-IT"/>
              <a:t>Fare clic sull'icona per inserire un'immagine</a:t>
            </a:r>
            <a:endParaRPr lang="it-IT" dirty="0"/>
          </a:p>
        </p:txBody>
      </p:sp>
    </p:spTree>
    <p:extLst>
      <p:ext uri="{BB962C8B-B14F-4D97-AF65-F5344CB8AC3E}">
        <p14:creationId xmlns:p14="http://schemas.microsoft.com/office/powerpoint/2010/main" val="3072002424"/>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pzione numeri grandi 2">
    <p:spTree>
      <p:nvGrpSpPr>
        <p:cNvPr id="1" name=""/>
        <p:cNvGrpSpPr/>
        <p:nvPr/>
      </p:nvGrpSpPr>
      <p:grpSpPr>
        <a:xfrm>
          <a:off x="0" y="0"/>
          <a:ext cx="0" cy="0"/>
          <a:chOff x="0" y="0"/>
          <a:chExt cx="0" cy="0"/>
        </a:xfrm>
      </p:grpSpPr>
      <p:sp>
        <p:nvSpPr>
          <p:cNvPr id="26" name="Segnaposto testo 3">
            <a:extLst>
              <a:ext uri="{FF2B5EF4-FFF2-40B4-BE49-F238E27FC236}">
                <a16:creationId xmlns:a16="http://schemas.microsoft.com/office/drawing/2014/main" id="{E6E9DC6E-6F00-46BA-B990-095D92A35881}"/>
              </a:ext>
            </a:extLst>
          </p:cNvPr>
          <p:cNvSpPr>
            <a:spLocks noGrp="1"/>
          </p:cNvSpPr>
          <p:nvPr>
            <p:ph type="body" sz="quarter" idx="27" hasCustomPrompt="1"/>
          </p:nvPr>
        </p:nvSpPr>
        <p:spPr>
          <a:xfrm>
            <a:off x="890706" y="1579984"/>
            <a:ext cx="4348065" cy="4348065"/>
          </a:xfrm>
          <a:prstGeom prst="ellipse">
            <a:avLst/>
          </a:prstGeom>
          <a:noFill/>
          <a:ln>
            <a:solidFill>
              <a:schemeClr val="accent1"/>
            </a:solidFill>
          </a:ln>
        </p:spPr>
        <p:txBody>
          <a:bodyPr rtlCol="0" anchor="ctr"/>
          <a:lstStyle>
            <a:lvl1pPr marL="0" indent="0" algn="ctr">
              <a:buNone/>
              <a:defRPr sz="2100">
                <a:solidFill>
                  <a:schemeClr val="tx1">
                    <a:lumMod val="75000"/>
                    <a:lumOff val="25000"/>
                  </a:schemeClr>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it-IT" dirty="0"/>
              <a:t>Intestazione sezione</a:t>
            </a:r>
          </a:p>
        </p:txBody>
      </p:sp>
      <p:sp>
        <p:nvSpPr>
          <p:cNvPr id="27" name="Segnaposto testo 9">
            <a:extLst>
              <a:ext uri="{FF2B5EF4-FFF2-40B4-BE49-F238E27FC236}">
                <a16:creationId xmlns:a16="http://schemas.microsoft.com/office/drawing/2014/main" id="{76D2E128-93A5-440C-A234-55AC27F90F8C}"/>
              </a:ext>
            </a:extLst>
          </p:cNvPr>
          <p:cNvSpPr>
            <a:spLocks noGrp="1"/>
          </p:cNvSpPr>
          <p:nvPr>
            <p:ph type="body" sz="quarter" idx="28" hasCustomPrompt="1"/>
          </p:nvPr>
        </p:nvSpPr>
        <p:spPr>
          <a:xfrm>
            <a:off x="4739330" y="1754721"/>
            <a:ext cx="3998591" cy="3998591"/>
          </a:xfrm>
          <a:prstGeom prst="ellipse">
            <a:avLst/>
          </a:prstGeom>
          <a:noFill/>
          <a:ln>
            <a:solidFill>
              <a:schemeClr val="accent2"/>
            </a:solidFill>
          </a:ln>
        </p:spPr>
        <p:txBody>
          <a:bodyPr vert="horz" lIns="0" tIns="0" rIns="0" bIns="0" rtlCol="0" anchor="ctr">
            <a:noAutofit/>
          </a:bodyPr>
          <a:lstStyle>
            <a:lvl1pPr marL="0" indent="0" algn="ctr">
              <a:buNone/>
              <a:defRPr lang="en-ZA" sz="2100" dirty="0">
                <a:solidFill>
                  <a:schemeClr val="tx1">
                    <a:lumMod val="75000"/>
                    <a:lumOff val="25000"/>
                  </a:schemeClr>
                </a:solidFill>
              </a:defRPr>
            </a:lvl1pPr>
          </a:lstStyle>
          <a:p>
            <a:pPr marL="266700" lvl="0" indent="-266700" algn="ctr" rtl="0"/>
            <a:r>
              <a:rPr lang="it-IT" dirty="0"/>
              <a:t>Intestazione sezione</a:t>
            </a:r>
          </a:p>
        </p:txBody>
      </p:sp>
      <p:sp>
        <p:nvSpPr>
          <p:cNvPr id="28" name="Segnaposto testo 9">
            <a:extLst>
              <a:ext uri="{FF2B5EF4-FFF2-40B4-BE49-F238E27FC236}">
                <a16:creationId xmlns:a16="http://schemas.microsoft.com/office/drawing/2014/main" id="{315814FC-F14E-4ECD-A97E-869936E55DF4}"/>
              </a:ext>
            </a:extLst>
          </p:cNvPr>
          <p:cNvSpPr>
            <a:spLocks noGrp="1"/>
          </p:cNvSpPr>
          <p:nvPr>
            <p:ph type="body" sz="quarter" idx="29" hasCustomPrompt="1"/>
          </p:nvPr>
        </p:nvSpPr>
        <p:spPr>
          <a:xfrm>
            <a:off x="8238481" y="2193897"/>
            <a:ext cx="3120238" cy="3120238"/>
          </a:xfrm>
          <a:prstGeom prst="ellipse">
            <a:avLst/>
          </a:prstGeom>
          <a:noFill/>
          <a:ln>
            <a:solidFill>
              <a:schemeClr val="accent3"/>
            </a:solidFill>
          </a:ln>
        </p:spPr>
        <p:txBody>
          <a:bodyPr vert="horz" lIns="0" tIns="0" rIns="0" bIns="0" rtlCol="0" anchor="ctr">
            <a:noAutofit/>
          </a:bodyPr>
          <a:lstStyle>
            <a:lvl1pPr marL="0" indent="0" algn="ctr">
              <a:buNone/>
              <a:defRPr lang="en-ZA" sz="2100" dirty="0">
                <a:solidFill>
                  <a:schemeClr val="tx1">
                    <a:lumMod val="75000"/>
                    <a:lumOff val="25000"/>
                  </a:schemeClr>
                </a:solidFill>
              </a:defRPr>
            </a:lvl1pPr>
          </a:lstStyle>
          <a:p>
            <a:pPr marL="266700" lvl="0" indent="-266700" algn="ctr" rtl="0"/>
            <a:r>
              <a:rPr lang="it-IT" dirty="0"/>
              <a:t>Intestazione sezione</a:t>
            </a:r>
          </a:p>
        </p:txBody>
      </p:sp>
      <p:sp>
        <p:nvSpPr>
          <p:cNvPr id="48" name="Figura a mano libera: Forma 47">
            <a:extLst>
              <a:ext uri="{FF2B5EF4-FFF2-40B4-BE49-F238E27FC236}">
                <a16:creationId xmlns:a16="http://schemas.microsoft.com/office/drawing/2014/main" id="{A8E117AC-4076-4663-96EA-12A984AAA63A}"/>
              </a:ext>
            </a:extLst>
          </p:cNvPr>
          <p:cNvSpPr/>
          <p:nvPr userDrawn="1"/>
        </p:nvSpPr>
        <p:spPr>
          <a:xfrm>
            <a:off x="4740115" y="2772299"/>
            <a:ext cx="494967" cy="1963434"/>
          </a:xfrm>
          <a:custGeom>
            <a:avLst/>
            <a:gdLst>
              <a:gd name="connsiteX0" fmla="*/ 258706 w 494967"/>
              <a:gd name="connsiteY0" fmla="*/ 0 h 1963434"/>
              <a:gd name="connsiteX1" fmla="*/ 324121 w 494967"/>
              <a:gd name="connsiteY1" fmla="*/ 135794 h 1963434"/>
              <a:gd name="connsiteX2" fmla="*/ 494967 w 494967"/>
              <a:gd name="connsiteY2" fmla="*/ 982025 h 1963434"/>
              <a:gd name="connsiteX3" fmla="*/ 324121 w 494967"/>
              <a:gd name="connsiteY3" fmla="*/ 1828257 h 1963434"/>
              <a:gd name="connsiteX4" fmla="*/ 259003 w 494967"/>
              <a:gd name="connsiteY4" fmla="*/ 1963434 h 1963434"/>
              <a:gd name="connsiteX5" fmla="*/ 241238 w 494967"/>
              <a:gd name="connsiteY5" fmla="*/ 1934192 h 1963434"/>
              <a:gd name="connsiteX6" fmla="*/ 0 w 494967"/>
              <a:gd name="connsiteY6" fmla="*/ 981472 h 1963434"/>
              <a:gd name="connsiteX7" fmla="*/ 241238 w 494967"/>
              <a:gd name="connsiteY7" fmla="*/ 28753 h 196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967" h="1963434">
                <a:moveTo>
                  <a:pt x="258706" y="0"/>
                </a:moveTo>
                <a:lnTo>
                  <a:pt x="324121" y="135794"/>
                </a:lnTo>
                <a:cubicBezTo>
                  <a:pt x="434133" y="395891"/>
                  <a:pt x="494967" y="681854"/>
                  <a:pt x="494967" y="982025"/>
                </a:cubicBezTo>
                <a:cubicBezTo>
                  <a:pt x="494967" y="1282196"/>
                  <a:pt x="434133" y="1568159"/>
                  <a:pt x="324121" y="1828257"/>
                </a:cubicBezTo>
                <a:lnTo>
                  <a:pt x="259003" y="1963434"/>
                </a:lnTo>
                <a:lnTo>
                  <a:pt x="241238" y="1934192"/>
                </a:lnTo>
                <a:cubicBezTo>
                  <a:pt x="87390" y="1650983"/>
                  <a:pt x="0" y="1326433"/>
                  <a:pt x="0" y="981472"/>
                </a:cubicBezTo>
                <a:cubicBezTo>
                  <a:pt x="0" y="636511"/>
                  <a:pt x="87390" y="311961"/>
                  <a:pt x="241238" y="28753"/>
                </a:cubicBezTo>
                <a:close/>
              </a:path>
            </a:pathLst>
          </a:custGeom>
          <a:pattFill prst="dk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47" name="Figura a mano libera: Forma 46">
            <a:extLst>
              <a:ext uri="{FF2B5EF4-FFF2-40B4-BE49-F238E27FC236}">
                <a16:creationId xmlns:a16="http://schemas.microsoft.com/office/drawing/2014/main" id="{33BA9298-2BC7-49EF-BEB7-E71095424207}"/>
              </a:ext>
            </a:extLst>
          </p:cNvPr>
          <p:cNvSpPr/>
          <p:nvPr userDrawn="1"/>
        </p:nvSpPr>
        <p:spPr>
          <a:xfrm>
            <a:off x="8245937" y="2863999"/>
            <a:ext cx="491664" cy="1780035"/>
          </a:xfrm>
          <a:custGeom>
            <a:avLst/>
            <a:gdLst>
              <a:gd name="connsiteX0" fmla="*/ 279162 w 491664"/>
              <a:gd name="connsiteY0" fmla="*/ 0 h 1780035"/>
              <a:gd name="connsiteX1" fmla="*/ 334593 w 491664"/>
              <a:gd name="connsiteY1" fmla="*/ 115068 h 1780035"/>
              <a:gd name="connsiteX2" fmla="*/ 491664 w 491664"/>
              <a:gd name="connsiteY2" fmla="*/ 893069 h 1780035"/>
              <a:gd name="connsiteX3" fmla="*/ 334593 w 491664"/>
              <a:gd name="connsiteY3" fmla="*/ 1671070 h 1780035"/>
              <a:gd name="connsiteX4" fmla="*/ 282102 w 491664"/>
              <a:gd name="connsiteY4" fmla="*/ 1780035 h 1780035"/>
              <a:gd name="connsiteX5" fmla="*/ 265807 w 491664"/>
              <a:gd name="connsiteY5" fmla="*/ 1758245 h 1780035"/>
              <a:gd name="connsiteX6" fmla="*/ 0 w 491664"/>
              <a:gd name="connsiteY6" fmla="*/ 888052 h 1780035"/>
              <a:gd name="connsiteX7" fmla="*/ 265807 w 491664"/>
              <a:gd name="connsiteY7" fmla="*/ 17859 h 17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1664" h="1780035">
                <a:moveTo>
                  <a:pt x="279162" y="0"/>
                </a:moveTo>
                <a:lnTo>
                  <a:pt x="334593" y="115068"/>
                </a:lnTo>
                <a:cubicBezTo>
                  <a:pt x="435735" y="354195"/>
                  <a:pt x="491664" y="617100"/>
                  <a:pt x="491664" y="893069"/>
                </a:cubicBezTo>
                <a:cubicBezTo>
                  <a:pt x="491664" y="1169038"/>
                  <a:pt x="435735" y="1431944"/>
                  <a:pt x="334593" y="1671070"/>
                </a:cubicBezTo>
                <a:lnTo>
                  <a:pt x="282102" y="1780035"/>
                </a:lnTo>
                <a:lnTo>
                  <a:pt x="265807" y="1758245"/>
                </a:lnTo>
                <a:cubicBezTo>
                  <a:pt x="97991" y="1509844"/>
                  <a:pt x="0" y="1210391"/>
                  <a:pt x="0" y="888052"/>
                </a:cubicBezTo>
                <a:cubicBezTo>
                  <a:pt x="0" y="565713"/>
                  <a:pt x="97991" y="266261"/>
                  <a:pt x="265807" y="17859"/>
                </a:cubicBezTo>
                <a:close/>
              </a:path>
            </a:pathLst>
          </a:custGeom>
          <a:pattFill prst="dkUpDiag">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16" name="Figura a mano libera: Forma 15">
            <a:extLst>
              <a:ext uri="{FF2B5EF4-FFF2-40B4-BE49-F238E27FC236}">
                <a16:creationId xmlns:a16="http://schemas.microsoft.com/office/drawing/2014/main" id="{D850331C-9383-4367-8C09-8FBE227C98B4}"/>
              </a:ext>
            </a:extLst>
          </p:cNvPr>
          <p:cNvSpPr/>
          <p:nvPr userDrawn="1"/>
        </p:nvSpPr>
        <p:spPr>
          <a:xfrm rot="6973557">
            <a:off x="9799840" y="198216"/>
            <a:ext cx="748251" cy="780669"/>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17" name="Figura a mano libera: Forma 16">
            <a:extLst>
              <a:ext uri="{FF2B5EF4-FFF2-40B4-BE49-F238E27FC236}">
                <a16:creationId xmlns:a16="http://schemas.microsoft.com/office/drawing/2014/main" id="{D5AADDFA-0151-46BA-B788-3C5B8FC5B5FD}"/>
              </a:ext>
            </a:extLst>
          </p:cNvPr>
          <p:cNvSpPr/>
          <p:nvPr userDrawn="1"/>
        </p:nvSpPr>
        <p:spPr>
          <a:xfrm rot="5483574">
            <a:off x="9854193" y="80859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0" name="Figura a mano libera: Forma 19">
            <a:extLst>
              <a:ext uri="{FF2B5EF4-FFF2-40B4-BE49-F238E27FC236}">
                <a16:creationId xmlns:a16="http://schemas.microsoft.com/office/drawing/2014/main" id="{CC98EDD7-AC10-482C-9B0F-9EE170C1F8C4}"/>
              </a:ext>
            </a:extLst>
          </p:cNvPr>
          <p:cNvSpPr/>
          <p:nvPr userDrawn="1"/>
        </p:nvSpPr>
        <p:spPr>
          <a:xfrm rot="14199158">
            <a:off x="10161654" y="-236402"/>
            <a:ext cx="1957093" cy="1399810"/>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7093" h="1399810">
                <a:moveTo>
                  <a:pt x="0" y="318772"/>
                </a:moveTo>
                <a:lnTo>
                  <a:pt x="858544" y="36067"/>
                </a:lnTo>
                <a:lnTo>
                  <a:pt x="1957093" y="0"/>
                </a:lnTo>
                <a:lnTo>
                  <a:pt x="1012700" y="1399810"/>
                </a:lnTo>
                <a:lnTo>
                  <a:pt x="172487" y="1221089"/>
                </a:lnTo>
                <a:lnTo>
                  <a:pt x="0" y="31877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2" name="Figura a mano libera: Forma 21">
            <a:extLst>
              <a:ext uri="{FF2B5EF4-FFF2-40B4-BE49-F238E27FC236}">
                <a16:creationId xmlns:a16="http://schemas.microsoft.com/office/drawing/2014/main" id="{46C6BDBB-2B70-456D-86FB-0A63D587A509}"/>
              </a:ext>
            </a:extLst>
          </p:cNvPr>
          <p:cNvSpPr/>
          <p:nvPr userDrawn="1"/>
        </p:nvSpPr>
        <p:spPr>
          <a:xfrm rot="14235708">
            <a:off x="11753205" y="112024"/>
            <a:ext cx="332291" cy="247882"/>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 name="connsiteX0" fmla="*/ 0 w 1449157"/>
              <a:gd name="connsiteY0" fmla="*/ 282705 h 1363743"/>
              <a:gd name="connsiteX1" fmla="*/ 858544 w 1449157"/>
              <a:gd name="connsiteY1" fmla="*/ 0 h 1363743"/>
              <a:gd name="connsiteX2" fmla="*/ 1449157 w 1449157"/>
              <a:gd name="connsiteY2" fmla="*/ 715834 h 1363743"/>
              <a:gd name="connsiteX3" fmla="*/ 1012700 w 1449157"/>
              <a:gd name="connsiteY3" fmla="*/ 1363743 h 1363743"/>
              <a:gd name="connsiteX4" fmla="*/ 172487 w 1449157"/>
              <a:gd name="connsiteY4" fmla="*/ 1185022 h 1363743"/>
              <a:gd name="connsiteX5" fmla="*/ 0 w 1449157"/>
              <a:gd name="connsiteY5" fmla="*/ 282705 h 1363743"/>
              <a:gd name="connsiteX0" fmla="*/ 0 w 1449157"/>
              <a:gd name="connsiteY0" fmla="*/ 0 h 1081038"/>
              <a:gd name="connsiteX1" fmla="*/ 1449157 w 1449157"/>
              <a:gd name="connsiteY1" fmla="*/ 433129 h 1081038"/>
              <a:gd name="connsiteX2" fmla="*/ 1012700 w 1449157"/>
              <a:gd name="connsiteY2" fmla="*/ 1081038 h 1081038"/>
              <a:gd name="connsiteX3" fmla="*/ 172487 w 1449157"/>
              <a:gd name="connsiteY3" fmla="*/ 902317 h 1081038"/>
              <a:gd name="connsiteX4" fmla="*/ 0 w 1449157"/>
              <a:gd name="connsiteY4" fmla="*/ 0 h 108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157" h="1081038">
                <a:moveTo>
                  <a:pt x="0" y="0"/>
                </a:moveTo>
                <a:lnTo>
                  <a:pt x="1449157" y="433129"/>
                </a:lnTo>
                <a:lnTo>
                  <a:pt x="1012700" y="1081038"/>
                </a:lnTo>
                <a:lnTo>
                  <a:pt x="172487" y="902317"/>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3" name="Figura a mano libera: Forma 22">
            <a:extLst>
              <a:ext uri="{FF2B5EF4-FFF2-40B4-BE49-F238E27FC236}">
                <a16:creationId xmlns:a16="http://schemas.microsoft.com/office/drawing/2014/main" id="{DD294FD8-6E9C-409A-81F3-C1E9BE998524}"/>
              </a:ext>
            </a:extLst>
          </p:cNvPr>
          <p:cNvSpPr/>
          <p:nvPr userDrawn="1"/>
        </p:nvSpPr>
        <p:spPr>
          <a:xfrm rot="13336516">
            <a:off x="137666" y="5349121"/>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dirty="0"/>
          </a:p>
        </p:txBody>
      </p:sp>
      <p:sp>
        <p:nvSpPr>
          <p:cNvPr id="24" name="Figura a mano libera: Forma 23">
            <a:extLst>
              <a:ext uri="{FF2B5EF4-FFF2-40B4-BE49-F238E27FC236}">
                <a16:creationId xmlns:a16="http://schemas.microsoft.com/office/drawing/2014/main" id="{E9CE551E-3C50-4DFC-B1F0-E75C36EB546C}"/>
              </a:ext>
            </a:extLst>
          </p:cNvPr>
          <p:cNvSpPr/>
          <p:nvPr userDrawn="1"/>
        </p:nvSpPr>
        <p:spPr>
          <a:xfrm rot="5738060">
            <a:off x="100722" y="596209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5" name="Figura a mano libera: Forma 24">
            <a:extLst>
              <a:ext uri="{FF2B5EF4-FFF2-40B4-BE49-F238E27FC236}">
                <a16:creationId xmlns:a16="http://schemas.microsoft.com/office/drawing/2014/main" id="{1A30495D-C647-4038-8E7F-16125414CE5D}"/>
              </a:ext>
            </a:extLst>
          </p:cNvPr>
          <p:cNvSpPr/>
          <p:nvPr userDrawn="1"/>
        </p:nvSpPr>
        <p:spPr>
          <a:xfrm rot="8291645">
            <a:off x="10081798" y="798094"/>
            <a:ext cx="371360" cy="27370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 name="Titolo 1">
            <a:extLst>
              <a:ext uri="{FF2B5EF4-FFF2-40B4-BE49-F238E27FC236}">
                <a16:creationId xmlns:a16="http://schemas.microsoft.com/office/drawing/2014/main" id="{40EE479C-D1F6-4BAC-80D2-90EF74E3261A}"/>
              </a:ext>
            </a:extLst>
          </p:cNvPr>
          <p:cNvSpPr>
            <a:spLocks noGrp="1"/>
          </p:cNvSpPr>
          <p:nvPr userDrawn="1">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it-IT"/>
              <a:t>Fare clic per modificare lo stile del titolo dello schema</a:t>
            </a:r>
            <a:endParaRPr lang="it-IT" dirty="0"/>
          </a:p>
        </p:txBody>
      </p:sp>
      <p:sp>
        <p:nvSpPr>
          <p:cNvPr id="8" name="Segnaposto piè di pagina 7">
            <a:extLst>
              <a:ext uri="{FF2B5EF4-FFF2-40B4-BE49-F238E27FC236}">
                <a16:creationId xmlns:a16="http://schemas.microsoft.com/office/drawing/2014/main" id="{C9E47D86-FD0D-44D0-9B7F-9EDEBD11F9D6}"/>
              </a:ext>
            </a:extLst>
          </p:cNvPr>
          <p:cNvSpPr>
            <a:spLocks noGrp="1"/>
          </p:cNvSpPr>
          <p:nvPr userDrawn="1">
            <p:ph type="ftr" sz="quarter" idx="10"/>
          </p:nvPr>
        </p:nvSpPr>
        <p:spPr/>
        <p:txBody>
          <a:bodyPr rtlCol="0"/>
          <a:lstStyle>
            <a:lvl1pPr>
              <a:defRPr>
                <a:solidFill>
                  <a:schemeClr val="tx1">
                    <a:lumMod val="75000"/>
                    <a:lumOff val="25000"/>
                  </a:schemeClr>
                </a:solidFill>
              </a:defRPr>
            </a:lvl1pPr>
          </a:lstStyle>
          <a:p>
            <a:pPr rtl="0"/>
            <a:r>
              <a:rPr lang="it-IT" dirty="0"/>
              <a:t>Aggiungere un piè di pagina</a:t>
            </a:r>
          </a:p>
        </p:txBody>
      </p:sp>
      <p:sp>
        <p:nvSpPr>
          <p:cNvPr id="9" name="Segnaposto numero diapositiva 8">
            <a:extLst>
              <a:ext uri="{FF2B5EF4-FFF2-40B4-BE49-F238E27FC236}">
                <a16:creationId xmlns:a16="http://schemas.microsoft.com/office/drawing/2014/main" id="{0A29F8B3-4723-4928-83E5-76C29D05F2FE}"/>
              </a:ext>
            </a:extLst>
          </p:cNvPr>
          <p:cNvSpPr>
            <a:spLocks noGrp="1"/>
          </p:cNvSpPr>
          <p:nvPr userDrawn="1">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it-IT" smtClean="0"/>
              <a:pPr rtl="0"/>
              <a:t>‹N›</a:t>
            </a:fld>
            <a:endParaRPr lang="it-IT" dirty="0"/>
          </a:p>
        </p:txBody>
      </p:sp>
      <p:sp>
        <p:nvSpPr>
          <p:cNvPr id="29" name="Figura a mano libera: Forma 28">
            <a:extLst>
              <a:ext uri="{FF2B5EF4-FFF2-40B4-BE49-F238E27FC236}">
                <a16:creationId xmlns:a16="http://schemas.microsoft.com/office/drawing/2014/main" id="{487EAD8B-C2A9-4ED7-BA79-62CE2E5D80F9}"/>
              </a:ext>
            </a:extLst>
          </p:cNvPr>
          <p:cNvSpPr/>
          <p:nvPr userDrawn="1"/>
        </p:nvSpPr>
        <p:spPr>
          <a:xfrm rot="3693105">
            <a:off x="270909" y="5041123"/>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31" name="Segnaposto testo 18">
            <a:extLst>
              <a:ext uri="{FF2B5EF4-FFF2-40B4-BE49-F238E27FC236}">
                <a16:creationId xmlns:a16="http://schemas.microsoft.com/office/drawing/2014/main" id="{C614E990-EC62-437B-ADF0-038FF35A2629}"/>
              </a:ext>
            </a:extLst>
          </p:cNvPr>
          <p:cNvSpPr>
            <a:spLocks noGrp="1"/>
          </p:cNvSpPr>
          <p:nvPr>
            <p:ph type="body" sz="quarter" idx="13" hasCustomPrompt="1"/>
          </p:nvPr>
        </p:nvSpPr>
        <p:spPr>
          <a:xfrm>
            <a:off x="1364343" y="2505766"/>
            <a:ext cx="3374987" cy="885825"/>
          </a:xfrm>
        </p:spPr>
        <p:txBody>
          <a:bodyPr rtlCol="0" anchor="ctr"/>
          <a:lstStyle>
            <a:lvl1pPr marL="0" indent="0" algn="ctr">
              <a:buNone/>
              <a:defRPr sz="8000" b="1">
                <a:latin typeface="+mj-lt"/>
              </a:defRPr>
            </a:lvl1pPr>
            <a:lvl2pPr marL="266700" indent="0">
              <a:buNone/>
              <a:defRPr sz="8000">
                <a:latin typeface="+mj-lt"/>
              </a:defRPr>
            </a:lvl2pPr>
            <a:lvl3pPr marL="542925" indent="0">
              <a:buNone/>
              <a:defRPr sz="8000">
                <a:latin typeface="+mj-lt"/>
              </a:defRPr>
            </a:lvl3pPr>
            <a:lvl4pPr marL="809625" indent="0">
              <a:buNone/>
              <a:defRPr sz="8000">
                <a:latin typeface="+mj-lt"/>
              </a:defRPr>
            </a:lvl4pPr>
            <a:lvl5pPr marL="1076325" indent="0">
              <a:buNone/>
              <a:defRPr sz="8000">
                <a:latin typeface="+mj-lt"/>
              </a:defRPr>
            </a:lvl5pPr>
          </a:lstStyle>
          <a:p>
            <a:pPr lvl="0" rtl="0"/>
            <a:r>
              <a:rPr lang="it-IT" dirty="0"/>
              <a:t>1</a:t>
            </a:r>
          </a:p>
        </p:txBody>
      </p:sp>
      <p:sp>
        <p:nvSpPr>
          <p:cNvPr id="32" name="Segnaposto testo 20">
            <a:extLst>
              <a:ext uri="{FF2B5EF4-FFF2-40B4-BE49-F238E27FC236}">
                <a16:creationId xmlns:a16="http://schemas.microsoft.com/office/drawing/2014/main" id="{A6926E00-3D05-4600-B7E9-74F56D038AE9}"/>
              </a:ext>
            </a:extLst>
          </p:cNvPr>
          <p:cNvSpPr>
            <a:spLocks noGrp="1"/>
          </p:cNvSpPr>
          <p:nvPr>
            <p:ph type="body" sz="quarter" idx="14" hasCustomPrompt="1"/>
          </p:nvPr>
        </p:nvSpPr>
        <p:spPr>
          <a:xfrm>
            <a:off x="5212968" y="2505766"/>
            <a:ext cx="3025513" cy="885825"/>
          </a:xfrm>
        </p:spPr>
        <p:txBody>
          <a:bodyPr rtlCol="0" anchor="ctr"/>
          <a:lstStyle>
            <a:lvl1pPr marL="0" indent="0" algn="ctr">
              <a:buNone/>
              <a:defRPr sz="8000" b="1" i="0">
                <a:latin typeface="+mj-lt"/>
              </a:defRPr>
            </a:lvl1pPr>
          </a:lstStyle>
          <a:p>
            <a:pPr lvl="0" rtl="0"/>
            <a:r>
              <a:rPr lang="it-IT" dirty="0"/>
              <a:t>2</a:t>
            </a:r>
          </a:p>
        </p:txBody>
      </p:sp>
      <p:sp>
        <p:nvSpPr>
          <p:cNvPr id="33" name="Segnaposto testo 32">
            <a:extLst>
              <a:ext uri="{FF2B5EF4-FFF2-40B4-BE49-F238E27FC236}">
                <a16:creationId xmlns:a16="http://schemas.microsoft.com/office/drawing/2014/main" id="{56EA1CAB-F73E-42AE-AC55-B00392B49263}"/>
              </a:ext>
            </a:extLst>
          </p:cNvPr>
          <p:cNvSpPr>
            <a:spLocks noGrp="1"/>
          </p:cNvSpPr>
          <p:nvPr>
            <p:ph type="body" sz="quarter" idx="30" hasCustomPrompt="1"/>
          </p:nvPr>
        </p:nvSpPr>
        <p:spPr>
          <a:xfrm>
            <a:off x="8737600" y="2490630"/>
            <a:ext cx="2090738" cy="900962"/>
          </a:xfrm>
        </p:spPr>
        <p:txBody>
          <a:bodyPr vert="horz" lIns="0" tIns="0" rIns="0" bIns="0" rtlCol="0" anchor="ctr">
            <a:noAutofit/>
          </a:bodyPr>
          <a:lstStyle>
            <a:lvl1pPr marL="0" indent="0" algn="ctr">
              <a:buNone/>
              <a:defRPr lang="en-ZA" sz="8000" b="1" i="0" dirty="0">
                <a:latin typeface="+mj-lt"/>
              </a:defRPr>
            </a:lvl1pPr>
          </a:lstStyle>
          <a:p>
            <a:pPr marL="266700" lvl="0" indent="-266700" algn="ctr" rtl="0"/>
            <a:r>
              <a:rPr lang="it-IT" dirty="0"/>
              <a:t>3</a:t>
            </a:r>
          </a:p>
        </p:txBody>
      </p:sp>
      <p:sp>
        <p:nvSpPr>
          <p:cNvPr id="35" name="Segnaposto testo 34">
            <a:extLst>
              <a:ext uri="{FF2B5EF4-FFF2-40B4-BE49-F238E27FC236}">
                <a16:creationId xmlns:a16="http://schemas.microsoft.com/office/drawing/2014/main" id="{34357700-1BDF-40C0-BFE9-5F837ADED4AA}"/>
              </a:ext>
            </a:extLst>
          </p:cNvPr>
          <p:cNvSpPr>
            <a:spLocks noGrp="1"/>
          </p:cNvSpPr>
          <p:nvPr>
            <p:ph type="body" sz="quarter" idx="31" hasCustomPrompt="1"/>
          </p:nvPr>
        </p:nvSpPr>
        <p:spPr>
          <a:xfrm>
            <a:off x="1820138" y="4015478"/>
            <a:ext cx="2489200" cy="1012825"/>
          </a:xfrm>
        </p:spPr>
        <p:txBody>
          <a:bodyPr rtlCol="0"/>
          <a:lstStyle>
            <a:lvl1pPr marL="0" indent="0" algn="ctr">
              <a:buNone/>
              <a:defRPr/>
            </a:lvl1pPr>
            <a:lvl2pPr marL="266700" indent="0">
              <a:buNone/>
              <a:defRPr/>
            </a:lvl2pPr>
            <a:lvl3pPr marL="542925" indent="0">
              <a:buNone/>
              <a:defRPr/>
            </a:lvl3pPr>
            <a:lvl4pPr marL="809625" indent="0">
              <a:buNone/>
              <a:defRPr/>
            </a:lvl4pPr>
            <a:lvl5pPr marL="1076325" indent="0">
              <a:buNone/>
              <a:defRPr/>
            </a:lvl5pPr>
          </a:lstStyle>
          <a:p>
            <a:pPr lvl="0" rtl="0"/>
            <a:r>
              <a:rPr lang="it-IT" dirty="0"/>
              <a:t>Descrizione della sezione</a:t>
            </a:r>
          </a:p>
        </p:txBody>
      </p:sp>
      <p:sp>
        <p:nvSpPr>
          <p:cNvPr id="37" name="Segnaposto testo 36">
            <a:extLst>
              <a:ext uri="{FF2B5EF4-FFF2-40B4-BE49-F238E27FC236}">
                <a16:creationId xmlns:a16="http://schemas.microsoft.com/office/drawing/2014/main" id="{A3F3E97F-9A21-4431-909B-D1E580B19F1B}"/>
              </a:ext>
            </a:extLst>
          </p:cNvPr>
          <p:cNvSpPr>
            <a:spLocks noGrp="1"/>
          </p:cNvSpPr>
          <p:nvPr>
            <p:ph type="body" sz="quarter" idx="32" hasCustomPrompt="1"/>
          </p:nvPr>
        </p:nvSpPr>
        <p:spPr>
          <a:xfrm>
            <a:off x="5481124" y="4015478"/>
            <a:ext cx="2489200" cy="1011238"/>
          </a:xfrm>
        </p:spPr>
        <p:txBody>
          <a:bodyPr rtlCol="0"/>
          <a:lstStyle>
            <a:lvl1pPr marL="0" indent="0" algn="ctr">
              <a:buNone/>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rtl="0"/>
            <a:r>
              <a:rPr lang="it-IT" dirty="0"/>
              <a:t>Descrizione della sezione</a:t>
            </a:r>
          </a:p>
        </p:txBody>
      </p:sp>
      <p:sp>
        <p:nvSpPr>
          <p:cNvPr id="39" name="Segnaposto testo 38">
            <a:extLst>
              <a:ext uri="{FF2B5EF4-FFF2-40B4-BE49-F238E27FC236}">
                <a16:creationId xmlns:a16="http://schemas.microsoft.com/office/drawing/2014/main" id="{2445CEA3-6928-4E8E-8E52-B7043F3580D1}"/>
              </a:ext>
            </a:extLst>
          </p:cNvPr>
          <p:cNvSpPr>
            <a:spLocks noGrp="1"/>
          </p:cNvSpPr>
          <p:nvPr>
            <p:ph type="body" sz="quarter" idx="33" hasCustomPrompt="1"/>
          </p:nvPr>
        </p:nvSpPr>
        <p:spPr>
          <a:xfrm>
            <a:off x="8737600" y="4015478"/>
            <a:ext cx="2090738" cy="1012825"/>
          </a:xfrm>
        </p:spPr>
        <p:txBody>
          <a:bodyPr rtlCol="0"/>
          <a:lstStyle>
            <a:lvl1pPr marL="0" indent="0" algn="ctr">
              <a:buNone/>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rtl="0"/>
            <a:r>
              <a:rPr lang="it-IT" dirty="0"/>
              <a:t>Descrizione della sezione</a:t>
            </a:r>
          </a:p>
        </p:txBody>
      </p:sp>
    </p:spTree>
    <p:extLst>
      <p:ext uri="{BB962C8B-B14F-4D97-AF65-F5344CB8AC3E}">
        <p14:creationId xmlns:p14="http://schemas.microsoft.com/office/powerpoint/2010/main" val="2159792576"/>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F288DD7-6DAF-436D-B04A-EBCCAA36917C}"/>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it-IT"/>
              <a:t>Fare clic per modificare lo stile del titolo dello schema</a:t>
            </a:r>
            <a:endParaRPr lang="it-IT" dirty="0"/>
          </a:p>
        </p:txBody>
      </p:sp>
      <p:sp>
        <p:nvSpPr>
          <p:cNvPr id="3" name="Segnaposto testo 2">
            <a:extLst>
              <a:ext uri="{FF2B5EF4-FFF2-40B4-BE49-F238E27FC236}">
                <a16:creationId xmlns:a16="http://schemas.microsoft.com/office/drawing/2014/main" id="{9322B50D-6A7D-41C6-BA57-613BC231DF36}"/>
              </a:ext>
            </a:extLst>
          </p:cNvPr>
          <p:cNvSpPr>
            <a:spLocks noGrp="1"/>
          </p:cNvSpPr>
          <p:nvPr>
            <p:ph type="body" idx="1"/>
          </p:nvPr>
        </p:nvSpPr>
        <p:spPr>
          <a:xfrm>
            <a:off x="432000" y="1152000"/>
            <a:ext cx="5472000" cy="360000"/>
          </a:xfrm>
        </p:spPr>
        <p:txBody>
          <a:bodyPr rtlCol="0"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Fare clic per modificare gli stili del testo dello schema</a:t>
            </a:r>
          </a:p>
        </p:txBody>
      </p:sp>
      <p:sp>
        <p:nvSpPr>
          <p:cNvPr id="4" name="Segnaposto contenuto 3">
            <a:extLst>
              <a:ext uri="{FF2B5EF4-FFF2-40B4-BE49-F238E27FC236}">
                <a16:creationId xmlns:a16="http://schemas.microsoft.com/office/drawing/2014/main" id="{9FD584DA-F775-47B8-A1D7-6556AD5FCBD2}"/>
              </a:ext>
            </a:extLst>
          </p:cNvPr>
          <p:cNvSpPr>
            <a:spLocks noGrp="1"/>
          </p:cNvSpPr>
          <p:nvPr>
            <p:ph sz="half" idx="2"/>
          </p:nvPr>
        </p:nvSpPr>
        <p:spPr>
          <a:xfrm>
            <a:off x="432000" y="1584000"/>
            <a:ext cx="5472000" cy="4608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10" name="Segnaposto piè di pagina 9">
            <a:extLst>
              <a:ext uri="{FF2B5EF4-FFF2-40B4-BE49-F238E27FC236}">
                <a16:creationId xmlns:a16="http://schemas.microsoft.com/office/drawing/2014/main" id="{9337FD81-6DFD-43B7-A7D9-59E45ECDF39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it-IT" dirty="0"/>
              <a:t>Aggiungere un piè di pagina</a:t>
            </a:r>
          </a:p>
        </p:txBody>
      </p:sp>
      <p:sp>
        <p:nvSpPr>
          <p:cNvPr id="11" name="Segnaposto numero diapositiva 10">
            <a:extLst>
              <a:ext uri="{FF2B5EF4-FFF2-40B4-BE49-F238E27FC236}">
                <a16:creationId xmlns:a16="http://schemas.microsoft.com/office/drawing/2014/main" id="{F17B7460-0559-435A-9C2F-1B12BC6CE184}"/>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it-IT" smtClean="0"/>
              <a:pPr rtl="0"/>
              <a:t>‹N›</a:t>
            </a:fld>
            <a:endParaRPr lang="it-IT" dirty="0"/>
          </a:p>
        </p:txBody>
      </p:sp>
      <p:sp>
        <p:nvSpPr>
          <p:cNvPr id="8" name="Segnaposto testo 7">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1584325"/>
            <a:ext cx="5472113" cy="4606925"/>
          </a:xfrm>
        </p:spPr>
        <p:txBody>
          <a:bodyPr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12" name="Segnaposto testo 11">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1152525"/>
            <a:ext cx="5472000" cy="358775"/>
          </a:xfrm>
        </p:spPr>
        <p:txBody>
          <a:bodyPr rtlCol="0"/>
          <a:lstStyle>
            <a:lvl1pPr marL="0" indent="0">
              <a:buNone/>
              <a:defRPr sz="2400" b="1"/>
            </a:lvl1pPr>
          </a:lstStyle>
          <a:p>
            <a:pPr lvl="0" rtl="0"/>
            <a:r>
              <a:rPr lang="it-IT"/>
              <a:t>Fare clic per modificare gli stili del testo dello schema</a:t>
            </a:r>
          </a:p>
        </p:txBody>
      </p:sp>
    </p:spTree>
    <p:extLst>
      <p:ext uri="{BB962C8B-B14F-4D97-AF65-F5344CB8AC3E}">
        <p14:creationId xmlns:p14="http://schemas.microsoft.com/office/powerpoint/2010/main" val="2139098627"/>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pazio di merca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it-IT"/>
              <a:t>Fare clic per modificare lo stile del titolo dello schema</a:t>
            </a:r>
            <a:endParaRPr lang="it-IT" dirty="0"/>
          </a:p>
        </p:txBody>
      </p:sp>
      <p:sp>
        <p:nvSpPr>
          <p:cNvPr id="6" name="Segnaposto piè di pagina 5">
            <a:extLst>
              <a:ext uri="{FF2B5EF4-FFF2-40B4-BE49-F238E27FC236}">
                <a16:creationId xmlns:a16="http://schemas.microsoft.com/office/drawing/2014/main" id="{29E5E346-F307-4307-949D-77CDB6E6577A}"/>
              </a:ext>
            </a:extLst>
          </p:cNvPr>
          <p:cNvSpPr>
            <a:spLocks noGrp="1"/>
          </p:cNvSpPr>
          <p:nvPr>
            <p:ph type="ftr" sz="quarter" idx="10"/>
          </p:nvPr>
        </p:nvSpPr>
        <p:spPr>
          <a:xfrm>
            <a:off x="431999" y="6188628"/>
            <a:ext cx="8784941" cy="365125"/>
          </a:xfrm>
        </p:spPr>
        <p:txBody>
          <a:bodyPr rtlCol="0"/>
          <a:lstStyle>
            <a:lvl1pPr>
              <a:defRPr>
                <a:solidFill>
                  <a:schemeClr val="tx1">
                    <a:lumMod val="75000"/>
                    <a:lumOff val="25000"/>
                  </a:schemeClr>
                </a:solidFill>
              </a:defRPr>
            </a:lvl1pPr>
          </a:lstStyle>
          <a:p>
            <a:pPr rtl="0"/>
            <a:r>
              <a:rPr lang="it-IT" dirty="0"/>
              <a:t>Aggiungere un piè di pagina</a:t>
            </a:r>
          </a:p>
        </p:txBody>
      </p:sp>
      <p:sp>
        <p:nvSpPr>
          <p:cNvPr id="7" name="Segnaposto numero diapositiva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it-IT" smtClean="0"/>
              <a:pPr rtl="0"/>
              <a:t>‹N›</a:t>
            </a:fld>
            <a:endParaRPr lang="it-IT" dirty="0"/>
          </a:p>
        </p:txBody>
      </p:sp>
      <p:sp>
        <p:nvSpPr>
          <p:cNvPr id="18" name="Segnaposto testo 5">
            <a:extLst>
              <a:ext uri="{FF2B5EF4-FFF2-40B4-BE49-F238E27FC236}">
                <a16:creationId xmlns:a16="http://schemas.microsoft.com/office/drawing/2014/main" id="{FA965502-3EB0-4B3F-B1BD-4A4FCF7FFB40}"/>
              </a:ext>
            </a:extLst>
          </p:cNvPr>
          <p:cNvSpPr>
            <a:spLocks noGrp="1"/>
          </p:cNvSpPr>
          <p:nvPr>
            <p:ph type="body" sz="quarter" idx="12" hasCustomPrompt="1"/>
          </p:nvPr>
        </p:nvSpPr>
        <p:spPr>
          <a:xfrm>
            <a:off x="5112000" y="951013"/>
            <a:ext cx="1980000" cy="252000"/>
          </a:xfrm>
        </p:spPr>
        <p:txBody>
          <a:bodyPr rtlCol="0"/>
          <a:lstStyle>
            <a:lvl1pPr marL="0" indent="0" algn="ctr">
              <a:buFont typeface="Arial" panose="020B0604020202020204" pitchFamily="34" charset="0"/>
              <a:buNone/>
              <a:defRPr sz="1400">
                <a:solidFill>
                  <a:schemeClr val="tx1">
                    <a:lumMod val="75000"/>
                    <a:lumOff val="25000"/>
                  </a:schemeClr>
                </a:solidFill>
              </a:defRPr>
            </a:lvl1pPr>
          </a:lstStyle>
          <a:p>
            <a:pPr lvl="0" rtl="0"/>
            <a:r>
              <a:rPr lang="it-IT" dirty="0"/>
              <a:t>Titolo quadrante</a:t>
            </a:r>
          </a:p>
        </p:txBody>
      </p:sp>
      <p:sp>
        <p:nvSpPr>
          <p:cNvPr id="20" name="Segnaposto testo 5">
            <a:extLst>
              <a:ext uri="{FF2B5EF4-FFF2-40B4-BE49-F238E27FC236}">
                <a16:creationId xmlns:a16="http://schemas.microsoft.com/office/drawing/2014/main" id="{C18A1C3D-3A6C-4F03-9E67-CC675C5FE3BA}"/>
              </a:ext>
            </a:extLst>
          </p:cNvPr>
          <p:cNvSpPr>
            <a:spLocks noGrp="1"/>
          </p:cNvSpPr>
          <p:nvPr>
            <p:ph type="body" sz="quarter" idx="13" hasCustomPrompt="1"/>
          </p:nvPr>
        </p:nvSpPr>
        <p:spPr>
          <a:xfrm>
            <a:off x="5106000" y="5857570"/>
            <a:ext cx="1980000" cy="252000"/>
          </a:xfrm>
        </p:spPr>
        <p:txBody>
          <a:bodyPr rtlCol="0"/>
          <a:lstStyle>
            <a:lvl1pPr marL="0" indent="0" algn="ctr">
              <a:buFont typeface="Arial" panose="020B0604020202020204" pitchFamily="34" charset="0"/>
              <a:buNone/>
              <a:defRPr sz="1400">
                <a:solidFill>
                  <a:schemeClr val="tx1">
                    <a:lumMod val="75000"/>
                    <a:lumOff val="25000"/>
                  </a:schemeClr>
                </a:solidFill>
              </a:defRPr>
            </a:lvl1pPr>
          </a:lstStyle>
          <a:p>
            <a:pPr lvl="0" rtl="0"/>
            <a:r>
              <a:rPr lang="it-IT" dirty="0"/>
              <a:t>Titolo quadrante</a:t>
            </a:r>
          </a:p>
        </p:txBody>
      </p:sp>
      <p:sp>
        <p:nvSpPr>
          <p:cNvPr id="21" name="Segnaposto testo 5">
            <a:extLst>
              <a:ext uri="{FF2B5EF4-FFF2-40B4-BE49-F238E27FC236}">
                <a16:creationId xmlns:a16="http://schemas.microsoft.com/office/drawing/2014/main" id="{469CF172-1F46-411E-B0E1-B0220CFB3DA3}"/>
              </a:ext>
            </a:extLst>
          </p:cNvPr>
          <p:cNvSpPr>
            <a:spLocks noGrp="1"/>
          </p:cNvSpPr>
          <p:nvPr>
            <p:ph type="body" sz="quarter" idx="14" hasCustomPrompt="1"/>
          </p:nvPr>
        </p:nvSpPr>
        <p:spPr>
          <a:xfrm>
            <a:off x="432000" y="3187823"/>
            <a:ext cx="1980000" cy="252000"/>
          </a:xfrm>
        </p:spPr>
        <p:txBody>
          <a:bodyPr rtlCol="0"/>
          <a:lstStyle>
            <a:lvl1pPr marL="0" indent="0" algn="l">
              <a:buFont typeface="Arial" panose="020B0604020202020204" pitchFamily="34" charset="0"/>
              <a:buNone/>
              <a:defRPr sz="1400">
                <a:solidFill>
                  <a:schemeClr val="tx1">
                    <a:lumMod val="75000"/>
                    <a:lumOff val="25000"/>
                  </a:schemeClr>
                </a:solidFill>
              </a:defRPr>
            </a:lvl1pPr>
          </a:lstStyle>
          <a:p>
            <a:pPr lvl="0" rtl="0"/>
            <a:r>
              <a:rPr lang="it-IT" dirty="0"/>
              <a:t>Titolo quadrante</a:t>
            </a:r>
          </a:p>
        </p:txBody>
      </p:sp>
      <p:sp>
        <p:nvSpPr>
          <p:cNvPr id="22" name="Segnaposto testo 5">
            <a:extLst>
              <a:ext uri="{FF2B5EF4-FFF2-40B4-BE49-F238E27FC236}">
                <a16:creationId xmlns:a16="http://schemas.microsoft.com/office/drawing/2014/main" id="{BD9E85DB-9B95-40F2-9F0B-3D21BC9DCD8C}"/>
              </a:ext>
            </a:extLst>
          </p:cNvPr>
          <p:cNvSpPr>
            <a:spLocks noGrp="1"/>
          </p:cNvSpPr>
          <p:nvPr>
            <p:ph type="body" sz="quarter" idx="15" hasCustomPrompt="1"/>
          </p:nvPr>
        </p:nvSpPr>
        <p:spPr>
          <a:xfrm>
            <a:off x="9792001" y="3187823"/>
            <a:ext cx="1980000" cy="252000"/>
          </a:xfrm>
        </p:spPr>
        <p:txBody>
          <a:bodyPr rtlCol="0"/>
          <a:lstStyle>
            <a:lvl1pPr marL="0" indent="0" algn="r">
              <a:buFont typeface="Arial" panose="020B0604020202020204" pitchFamily="34" charset="0"/>
              <a:buNone/>
              <a:defRPr sz="1400">
                <a:solidFill>
                  <a:schemeClr val="tx1">
                    <a:lumMod val="75000"/>
                    <a:lumOff val="25000"/>
                  </a:schemeClr>
                </a:solidFill>
              </a:defRPr>
            </a:lvl1pPr>
          </a:lstStyle>
          <a:p>
            <a:pPr lvl="0" rtl="0"/>
            <a:r>
              <a:rPr lang="it-IT" dirty="0"/>
              <a:t>Titolo quadrante</a:t>
            </a:r>
          </a:p>
        </p:txBody>
      </p:sp>
    </p:spTree>
    <p:extLst>
      <p:ext uri="{BB962C8B-B14F-4D97-AF65-F5344CB8AC3E}">
        <p14:creationId xmlns:p14="http://schemas.microsoft.com/office/powerpoint/2010/main" val="1044470800"/>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colonne con riquadr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it-IT"/>
              <a:t>Fare clic per modificare lo stile del titolo dello schema</a:t>
            </a:r>
            <a:endParaRPr lang="it-IT" dirty="0"/>
          </a:p>
        </p:txBody>
      </p:sp>
      <p:sp>
        <p:nvSpPr>
          <p:cNvPr id="3" name="Segnaposto contenuto 2">
            <a:extLst>
              <a:ext uri="{FF2B5EF4-FFF2-40B4-BE49-F238E27FC236}">
                <a16:creationId xmlns:a16="http://schemas.microsoft.com/office/drawing/2014/main" id="{B1948E38-8FB0-4E51-A01C-C88794372E50}"/>
              </a:ext>
            </a:extLst>
          </p:cNvPr>
          <p:cNvSpPr>
            <a:spLocks noGrp="1"/>
          </p:cNvSpPr>
          <p:nvPr>
            <p:ph idx="1"/>
          </p:nvPr>
        </p:nvSpPr>
        <p:spPr>
          <a:xfrm>
            <a:off x="744396" y="2463936"/>
            <a:ext cx="3726003" cy="3314545"/>
          </a:xfrm>
          <a:prstGeom prst="rightArrowCallout">
            <a:avLst>
              <a:gd name="adj1" fmla="val 50000"/>
              <a:gd name="adj2" fmla="val 25000"/>
              <a:gd name="adj3" fmla="val 15421"/>
              <a:gd name="adj4" fmla="val 80487"/>
            </a:avLst>
          </a:prstGeom>
          <a:solidFill>
            <a:schemeClr val="bg1">
              <a:lumMod val="95000"/>
            </a:schemeClr>
          </a:solidFill>
        </p:spPr>
        <p:txBody>
          <a:bodyPr lIns="180000" tIns="180000" rIns="180000"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7" name="Segnaposto piè di pagina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it-IT" dirty="0"/>
              <a:t>Aggiungere un piè di pagina</a:t>
            </a:r>
          </a:p>
        </p:txBody>
      </p:sp>
      <p:sp>
        <p:nvSpPr>
          <p:cNvPr id="8" name="Segnaposto numero diapositiva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it-IT" smtClean="0"/>
              <a:pPr rtl="0"/>
              <a:t>‹N›</a:t>
            </a:fld>
            <a:endParaRPr lang="it-IT" dirty="0"/>
          </a:p>
        </p:txBody>
      </p:sp>
      <p:sp>
        <p:nvSpPr>
          <p:cNvPr id="5" name="Segnaposto testo 4">
            <a:extLst>
              <a:ext uri="{FF2B5EF4-FFF2-40B4-BE49-F238E27FC236}">
                <a16:creationId xmlns:a16="http://schemas.microsoft.com/office/drawing/2014/main" id="{16A38E24-EB1C-472F-B631-5DF32F9C4CF5}"/>
              </a:ext>
            </a:extLst>
          </p:cNvPr>
          <p:cNvSpPr>
            <a:spLocks noGrp="1"/>
          </p:cNvSpPr>
          <p:nvPr>
            <p:ph type="body" sz="quarter" idx="12"/>
          </p:nvPr>
        </p:nvSpPr>
        <p:spPr>
          <a:xfrm>
            <a:off x="4613985" y="2463801"/>
            <a:ext cx="3726469" cy="3314200"/>
          </a:xfrm>
          <a:prstGeom prst="rightArrowCallout">
            <a:avLst>
              <a:gd name="adj1" fmla="val 50000"/>
              <a:gd name="adj2" fmla="val 25000"/>
              <a:gd name="adj3" fmla="val 16186"/>
              <a:gd name="adj4" fmla="val 80493"/>
            </a:avLst>
          </a:prstGeom>
          <a:solidFill>
            <a:schemeClr val="bg1">
              <a:lumMod val="95000"/>
            </a:schemeClr>
          </a:solidFill>
        </p:spPr>
        <p:txBody>
          <a:bodyPr lIns="180000" tIns="180000" rIns="180000"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11" name="Segnaposto testo 10">
            <a:extLst>
              <a:ext uri="{FF2B5EF4-FFF2-40B4-BE49-F238E27FC236}">
                <a16:creationId xmlns:a16="http://schemas.microsoft.com/office/drawing/2014/main" id="{5B4A252E-78C9-4F76-98A4-A4B580AD072A}"/>
              </a:ext>
            </a:extLst>
          </p:cNvPr>
          <p:cNvSpPr>
            <a:spLocks noGrp="1"/>
          </p:cNvSpPr>
          <p:nvPr>
            <p:ph type="body" sz="quarter" idx="13"/>
          </p:nvPr>
        </p:nvSpPr>
        <p:spPr>
          <a:xfrm>
            <a:off x="8483985" y="2463801"/>
            <a:ext cx="2963619" cy="3314200"/>
          </a:xfrm>
          <a:prstGeom prst="rect">
            <a:avLst/>
          </a:prstGeom>
          <a:solidFill>
            <a:schemeClr val="bg1">
              <a:lumMod val="95000"/>
            </a:schemeClr>
          </a:solidFill>
        </p:spPr>
        <p:txBody>
          <a:bodyPr lIns="180000" tIns="180000" rIns="180000"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9" name="Segnaposto testo 8">
            <a:extLst>
              <a:ext uri="{FF2B5EF4-FFF2-40B4-BE49-F238E27FC236}">
                <a16:creationId xmlns:a16="http://schemas.microsoft.com/office/drawing/2014/main" id="{F8E9D1B9-1C3A-4397-B3B4-9A921D64159E}"/>
              </a:ext>
            </a:extLst>
          </p:cNvPr>
          <p:cNvSpPr>
            <a:spLocks noGrp="1"/>
          </p:cNvSpPr>
          <p:nvPr>
            <p:ph type="body" sz="quarter" idx="26" hasCustomPrompt="1"/>
          </p:nvPr>
        </p:nvSpPr>
        <p:spPr>
          <a:xfrm>
            <a:off x="431800" y="1080000"/>
            <a:ext cx="11339513" cy="276561"/>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it-IT" dirty="0"/>
              <a:t>Intestazione secondaria</a:t>
            </a:r>
          </a:p>
        </p:txBody>
      </p:sp>
      <p:sp>
        <p:nvSpPr>
          <p:cNvPr id="6" name="Segnaposto testo 5">
            <a:extLst>
              <a:ext uri="{FF2B5EF4-FFF2-40B4-BE49-F238E27FC236}">
                <a16:creationId xmlns:a16="http://schemas.microsoft.com/office/drawing/2014/main" id="{1B4F049D-3C57-44BB-ACE2-1363AF36D9EF}"/>
              </a:ext>
            </a:extLst>
          </p:cNvPr>
          <p:cNvSpPr>
            <a:spLocks noGrp="1"/>
          </p:cNvSpPr>
          <p:nvPr>
            <p:ph type="body" sz="quarter" idx="27" hasCustomPrompt="1"/>
          </p:nvPr>
        </p:nvSpPr>
        <p:spPr>
          <a:xfrm>
            <a:off x="744236" y="1647240"/>
            <a:ext cx="2975578" cy="648000"/>
          </a:xfrm>
          <a:ln>
            <a:solidFill>
              <a:schemeClr val="accent1"/>
            </a:solidFill>
          </a:ln>
        </p:spPr>
        <p:txBody>
          <a:bodyPr tIns="108000" rtlCol="0" anchor="t"/>
          <a:lstStyle>
            <a:lvl1pPr marL="0" indent="0" algn="ctr">
              <a:buNone/>
              <a:defRPr>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rtl="0"/>
            <a:r>
              <a:rPr lang="it-IT" dirty="0"/>
              <a:t>Titolo sezione 1</a:t>
            </a:r>
          </a:p>
        </p:txBody>
      </p:sp>
      <p:sp>
        <p:nvSpPr>
          <p:cNvPr id="12" name="Segnaposto testo 11">
            <a:extLst>
              <a:ext uri="{FF2B5EF4-FFF2-40B4-BE49-F238E27FC236}">
                <a16:creationId xmlns:a16="http://schemas.microsoft.com/office/drawing/2014/main" id="{FB9B793F-A64B-475C-96F3-FB40100E01E4}"/>
              </a:ext>
            </a:extLst>
          </p:cNvPr>
          <p:cNvSpPr>
            <a:spLocks noGrp="1"/>
          </p:cNvSpPr>
          <p:nvPr>
            <p:ph type="body" sz="quarter" idx="28" hasCustomPrompt="1"/>
          </p:nvPr>
        </p:nvSpPr>
        <p:spPr>
          <a:xfrm>
            <a:off x="4608336" y="1647040"/>
            <a:ext cx="2975578" cy="648000"/>
          </a:xfrm>
          <a:ln>
            <a:solidFill>
              <a:schemeClr val="accent2"/>
            </a:solidFill>
          </a:ln>
        </p:spPr>
        <p:txBody>
          <a:bodyPr tIns="108000" rtlCol="0" anchor="t"/>
          <a:lstStyle>
            <a:lvl1pPr marL="0" indent="0" algn="ctr">
              <a:buNone/>
              <a:defRPr>
                <a:latin typeface="+mj-lt"/>
              </a:defRPr>
            </a:lvl1pPr>
          </a:lstStyle>
          <a:p>
            <a:pPr lvl="0" rtl="0"/>
            <a:r>
              <a:rPr lang="it-IT" dirty="0"/>
              <a:t>Titolo sezione 2</a:t>
            </a:r>
          </a:p>
        </p:txBody>
      </p:sp>
      <p:sp>
        <p:nvSpPr>
          <p:cNvPr id="14" name="Segnaposto testo 13">
            <a:extLst>
              <a:ext uri="{FF2B5EF4-FFF2-40B4-BE49-F238E27FC236}">
                <a16:creationId xmlns:a16="http://schemas.microsoft.com/office/drawing/2014/main" id="{0EF53567-5287-43FB-B07E-A12F3AEEDB98}"/>
              </a:ext>
            </a:extLst>
          </p:cNvPr>
          <p:cNvSpPr>
            <a:spLocks noGrp="1"/>
          </p:cNvSpPr>
          <p:nvPr>
            <p:ph type="body" sz="quarter" idx="29" hasCustomPrompt="1"/>
          </p:nvPr>
        </p:nvSpPr>
        <p:spPr>
          <a:xfrm>
            <a:off x="8483986" y="1647240"/>
            <a:ext cx="2975578" cy="648000"/>
          </a:xfrm>
          <a:ln>
            <a:solidFill>
              <a:schemeClr val="accent3"/>
            </a:solidFill>
          </a:ln>
        </p:spPr>
        <p:txBody>
          <a:bodyPr tIns="108000" rtlCol="0" anchor="t"/>
          <a:lstStyle>
            <a:lvl1pPr marL="0" indent="0" algn="ctr">
              <a:buNone/>
              <a:defRPr>
                <a:latin typeface="+mj-lt"/>
              </a:defRPr>
            </a:lvl1pPr>
          </a:lstStyle>
          <a:p>
            <a:pPr lvl="0" rtl="0"/>
            <a:r>
              <a:rPr lang="it-IT" dirty="0"/>
              <a:t>Titolo sezione 3</a:t>
            </a:r>
          </a:p>
        </p:txBody>
      </p:sp>
    </p:spTree>
    <p:extLst>
      <p:ext uri="{BB962C8B-B14F-4D97-AF65-F5344CB8AC3E}">
        <p14:creationId xmlns:p14="http://schemas.microsoft.com/office/powerpoint/2010/main" val="3755733506"/>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quenza tempor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it-IT"/>
              <a:t>Fare clic per modificare lo stile del titolo dello schema</a:t>
            </a:r>
            <a:endParaRPr lang="it-IT" dirty="0"/>
          </a:p>
        </p:txBody>
      </p:sp>
      <p:sp>
        <p:nvSpPr>
          <p:cNvPr id="6" name="Segnaposto piè di pagina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it-IT" dirty="0"/>
              <a:t>Aggiungere un piè di pagina</a:t>
            </a:r>
          </a:p>
        </p:txBody>
      </p:sp>
      <p:sp>
        <p:nvSpPr>
          <p:cNvPr id="7" name="Segnaposto numero diapositiva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it-IT" smtClean="0"/>
              <a:pPr rtl="0"/>
              <a:t>‹N›</a:t>
            </a:fld>
            <a:endParaRPr lang="it-IT" dirty="0"/>
          </a:p>
        </p:txBody>
      </p:sp>
      <p:sp>
        <p:nvSpPr>
          <p:cNvPr id="13" name="Segnaposto testo 8">
            <a:extLst>
              <a:ext uri="{FF2B5EF4-FFF2-40B4-BE49-F238E27FC236}">
                <a16:creationId xmlns:a16="http://schemas.microsoft.com/office/drawing/2014/main" id="{37BBBFC2-32EB-4335-9980-A7CF236703B3}"/>
              </a:ext>
            </a:extLst>
          </p:cNvPr>
          <p:cNvSpPr>
            <a:spLocks noGrp="1"/>
          </p:cNvSpPr>
          <p:nvPr>
            <p:ph type="body" sz="quarter" idx="26" hasCustomPrompt="1"/>
          </p:nvPr>
        </p:nvSpPr>
        <p:spPr>
          <a:xfrm>
            <a:off x="431800" y="1080000"/>
            <a:ext cx="11339513" cy="276561"/>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it-IT" dirty="0"/>
              <a:t>Intestazione secondaria</a:t>
            </a:r>
          </a:p>
        </p:txBody>
      </p:sp>
      <p:cxnSp>
        <p:nvCxnSpPr>
          <p:cNvPr id="15" name="Connettore diritto con freccia 14">
            <a:extLst>
              <a:ext uri="{FF2B5EF4-FFF2-40B4-BE49-F238E27FC236}">
                <a16:creationId xmlns:a16="http://schemas.microsoft.com/office/drawing/2014/main" id="{52158F80-0C1A-4B9E-9335-A5A0015187F7}"/>
              </a:ext>
            </a:extLst>
          </p:cNvPr>
          <p:cNvCxnSpPr/>
          <p:nvPr userDrawn="1"/>
        </p:nvCxnSpPr>
        <p:spPr>
          <a:xfrm>
            <a:off x="431800" y="3866682"/>
            <a:ext cx="1133951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Segnaposto testo 10">
            <a:extLst>
              <a:ext uri="{FF2B5EF4-FFF2-40B4-BE49-F238E27FC236}">
                <a16:creationId xmlns:a16="http://schemas.microsoft.com/office/drawing/2014/main" id="{723DA611-B88C-4D7E-82A4-5E4CA9DC2EA3}"/>
              </a:ext>
            </a:extLst>
          </p:cNvPr>
          <p:cNvSpPr>
            <a:spLocks noGrp="1"/>
          </p:cNvSpPr>
          <p:nvPr>
            <p:ph type="body" sz="quarter" idx="33" hasCustomPrompt="1"/>
          </p:nvPr>
        </p:nvSpPr>
        <p:spPr>
          <a:xfrm>
            <a:off x="412908" y="3973125"/>
            <a:ext cx="415608" cy="201776"/>
          </a:xfrm>
        </p:spPr>
        <p:txBody>
          <a:bodyPr rtlCol="0" anchor="ctr"/>
          <a:lstStyle>
            <a:lvl1pPr marL="0" indent="0" algn="ctr">
              <a:buNone/>
              <a:defRPr sz="1400">
                <a:solidFill>
                  <a:schemeClr val="tx1">
                    <a:lumMod val="50000"/>
                    <a:lumOff val="50000"/>
                  </a:schemeClr>
                </a:solidFill>
              </a:defRPr>
            </a:lvl1pPr>
          </a:lstStyle>
          <a:p>
            <a:pPr lvl="0" rtl="0"/>
            <a:r>
              <a:rPr lang="it-IT" dirty="0"/>
              <a:t>Anno</a:t>
            </a:r>
          </a:p>
        </p:txBody>
      </p:sp>
      <p:sp>
        <p:nvSpPr>
          <p:cNvPr id="17" name="Segnaposto testo 10">
            <a:extLst>
              <a:ext uri="{FF2B5EF4-FFF2-40B4-BE49-F238E27FC236}">
                <a16:creationId xmlns:a16="http://schemas.microsoft.com/office/drawing/2014/main" id="{180A0FA4-75CD-4A61-AA79-9C3C5F97ED8C}"/>
              </a:ext>
            </a:extLst>
          </p:cNvPr>
          <p:cNvSpPr>
            <a:spLocks noGrp="1"/>
          </p:cNvSpPr>
          <p:nvPr>
            <p:ph type="body" sz="quarter" idx="34" hasCustomPrompt="1"/>
          </p:nvPr>
        </p:nvSpPr>
        <p:spPr>
          <a:xfrm>
            <a:off x="431799" y="3597398"/>
            <a:ext cx="377825" cy="201776"/>
          </a:xfrm>
        </p:spPr>
        <p:txBody>
          <a:bodyPr rtlCol="0"/>
          <a:lstStyle>
            <a:lvl1pPr marL="0" indent="0" algn="ctr">
              <a:buNone/>
              <a:defRPr sz="1200">
                <a:solidFill>
                  <a:schemeClr val="tx1">
                    <a:lumMod val="50000"/>
                    <a:lumOff val="50000"/>
                  </a:schemeClr>
                </a:solidFill>
              </a:defRPr>
            </a:lvl1pPr>
          </a:lstStyle>
          <a:p>
            <a:pPr lvl="0" rtl="0"/>
            <a:r>
              <a:rPr lang="it-IT" dirty="0"/>
              <a:t>MM</a:t>
            </a:r>
          </a:p>
        </p:txBody>
      </p:sp>
      <p:sp>
        <p:nvSpPr>
          <p:cNvPr id="21" name="Segnaposto testo 10">
            <a:extLst>
              <a:ext uri="{FF2B5EF4-FFF2-40B4-BE49-F238E27FC236}">
                <a16:creationId xmlns:a16="http://schemas.microsoft.com/office/drawing/2014/main" id="{EBB89A53-1B07-4560-B98E-03BECDB832C9}"/>
              </a:ext>
            </a:extLst>
          </p:cNvPr>
          <p:cNvSpPr>
            <a:spLocks noGrp="1"/>
          </p:cNvSpPr>
          <p:nvPr>
            <p:ph type="body" sz="quarter" idx="35" hasCustomPrompt="1"/>
          </p:nvPr>
        </p:nvSpPr>
        <p:spPr>
          <a:xfrm>
            <a:off x="903816" y="3597398"/>
            <a:ext cx="377825" cy="201776"/>
          </a:xfrm>
        </p:spPr>
        <p:txBody>
          <a:bodyPr rtlCol="0"/>
          <a:lstStyle>
            <a:lvl1pPr marL="0" indent="0" algn="ctr">
              <a:buNone/>
              <a:defRPr sz="1200">
                <a:solidFill>
                  <a:schemeClr val="tx1">
                    <a:lumMod val="50000"/>
                    <a:lumOff val="50000"/>
                  </a:schemeClr>
                </a:solidFill>
              </a:defRPr>
            </a:lvl1pPr>
          </a:lstStyle>
          <a:p>
            <a:pPr lvl="0" rtl="0"/>
            <a:r>
              <a:rPr lang="it-IT" dirty="0"/>
              <a:t>MM</a:t>
            </a:r>
          </a:p>
        </p:txBody>
      </p:sp>
      <p:sp>
        <p:nvSpPr>
          <p:cNvPr id="22" name="Segnaposto testo 10">
            <a:extLst>
              <a:ext uri="{FF2B5EF4-FFF2-40B4-BE49-F238E27FC236}">
                <a16:creationId xmlns:a16="http://schemas.microsoft.com/office/drawing/2014/main" id="{22D34AD8-D83D-4409-A418-C00840A085AC}"/>
              </a:ext>
            </a:extLst>
          </p:cNvPr>
          <p:cNvSpPr>
            <a:spLocks noGrp="1"/>
          </p:cNvSpPr>
          <p:nvPr>
            <p:ph type="body" sz="quarter" idx="36" hasCustomPrompt="1"/>
          </p:nvPr>
        </p:nvSpPr>
        <p:spPr>
          <a:xfrm>
            <a:off x="1375833" y="3597398"/>
            <a:ext cx="377825" cy="201776"/>
          </a:xfrm>
        </p:spPr>
        <p:txBody>
          <a:bodyPr rtlCol="0"/>
          <a:lstStyle>
            <a:lvl1pPr marL="0" indent="0" algn="ctr">
              <a:buNone/>
              <a:defRPr sz="1200">
                <a:solidFill>
                  <a:schemeClr val="tx1">
                    <a:lumMod val="50000"/>
                    <a:lumOff val="50000"/>
                  </a:schemeClr>
                </a:solidFill>
              </a:defRPr>
            </a:lvl1pPr>
          </a:lstStyle>
          <a:p>
            <a:pPr lvl="0" rtl="0"/>
            <a:r>
              <a:rPr lang="it-IT" dirty="0"/>
              <a:t>MM</a:t>
            </a:r>
          </a:p>
        </p:txBody>
      </p:sp>
      <p:sp>
        <p:nvSpPr>
          <p:cNvPr id="25" name="Segnaposto testo 10">
            <a:extLst>
              <a:ext uri="{FF2B5EF4-FFF2-40B4-BE49-F238E27FC236}">
                <a16:creationId xmlns:a16="http://schemas.microsoft.com/office/drawing/2014/main" id="{3EAA6A46-63F3-49A5-8E0B-758176E4429D}"/>
              </a:ext>
            </a:extLst>
          </p:cNvPr>
          <p:cNvSpPr>
            <a:spLocks noGrp="1"/>
          </p:cNvSpPr>
          <p:nvPr>
            <p:ph type="body" sz="quarter" idx="37" hasCustomPrompt="1"/>
          </p:nvPr>
        </p:nvSpPr>
        <p:spPr>
          <a:xfrm>
            <a:off x="1847850" y="3597398"/>
            <a:ext cx="377825" cy="201776"/>
          </a:xfrm>
        </p:spPr>
        <p:txBody>
          <a:bodyPr rtlCol="0"/>
          <a:lstStyle>
            <a:lvl1pPr marL="0" indent="0" algn="ctr">
              <a:buNone/>
              <a:defRPr sz="1200">
                <a:solidFill>
                  <a:schemeClr val="tx1">
                    <a:lumMod val="50000"/>
                    <a:lumOff val="50000"/>
                  </a:schemeClr>
                </a:solidFill>
              </a:defRPr>
            </a:lvl1pPr>
          </a:lstStyle>
          <a:p>
            <a:pPr lvl="0" rtl="0"/>
            <a:r>
              <a:rPr lang="it-IT" dirty="0"/>
              <a:t>MM</a:t>
            </a:r>
          </a:p>
        </p:txBody>
      </p:sp>
      <p:sp>
        <p:nvSpPr>
          <p:cNvPr id="26" name="Segnaposto testo 10">
            <a:extLst>
              <a:ext uri="{FF2B5EF4-FFF2-40B4-BE49-F238E27FC236}">
                <a16:creationId xmlns:a16="http://schemas.microsoft.com/office/drawing/2014/main" id="{BB051A6E-4868-4F3F-93DB-AD07020E9344}"/>
              </a:ext>
            </a:extLst>
          </p:cNvPr>
          <p:cNvSpPr>
            <a:spLocks noGrp="1"/>
          </p:cNvSpPr>
          <p:nvPr>
            <p:ph type="body" sz="quarter" idx="38" hasCustomPrompt="1"/>
          </p:nvPr>
        </p:nvSpPr>
        <p:spPr>
          <a:xfrm>
            <a:off x="6077108" y="3973125"/>
            <a:ext cx="415608" cy="201776"/>
          </a:xfrm>
        </p:spPr>
        <p:txBody>
          <a:bodyPr rtlCol="0" anchor="ctr"/>
          <a:lstStyle>
            <a:lvl1pPr marL="0" indent="0" algn="ctr">
              <a:buNone/>
              <a:defRPr sz="1400">
                <a:solidFill>
                  <a:schemeClr val="tx1">
                    <a:lumMod val="50000"/>
                    <a:lumOff val="50000"/>
                  </a:schemeClr>
                </a:solidFill>
              </a:defRPr>
            </a:lvl1pPr>
          </a:lstStyle>
          <a:p>
            <a:pPr lvl="0" rtl="0"/>
            <a:r>
              <a:rPr lang="it-IT" dirty="0"/>
              <a:t>Anno</a:t>
            </a:r>
          </a:p>
        </p:txBody>
      </p:sp>
      <p:sp>
        <p:nvSpPr>
          <p:cNvPr id="28" name="Segnaposto testo 10">
            <a:extLst>
              <a:ext uri="{FF2B5EF4-FFF2-40B4-BE49-F238E27FC236}">
                <a16:creationId xmlns:a16="http://schemas.microsoft.com/office/drawing/2014/main" id="{61519886-189E-4C69-AEED-FD9BDD3E567B}"/>
              </a:ext>
            </a:extLst>
          </p:cNvPr>
          <p:cNvSpPr>
            <a:spLocks noGrp="1"/>
          </p:cNvSpPr>
          <p:nvPr>
            <p:ph type="body" sz="quarter" idx="39" hasCustomPrompt="1"/>
          </p:nvPr>
        </p:nvSpPr>
        <p:spPr>
          <a:xfrm>
            <a:off x="2319867" y="3597398"/>
            <a:ext cx="377825" cy="201776"/>
          </a:xfrm>
        </p:spPr>
        <p:txBody>
          <a:bodyPr rtlCol="0"/>
          <a:lstStyle>
            <a:lvl1pPr marL="0" indent="0" algn="ctr">
              <a:buNone/>
              <a:defRPr sz="1200">
                <a:solidFill>
                  <a:schemeClr val="tx1">
                    <a:lumMod val="50000"/>
                    <a:lumOff val="50000"/>
                  </a:schemeClr>
                </a:solidFill>
              </a:defRPr>
            </a:lvl1pPr>
          </a:lstStyle>
          <a:p>
            <a:pPr lvl="0" rtl="0"/>
            <a:r>
              <a:rPr lang="it-IT" dirty="0"/>
              <a:t>MM</a:t>
            </a:r>
          </a:p>
        </p:txBody>
      </p:sp>
      <p:sp>
        <p:nvSpPr>
          <p:cNvPr id="30" name="Segnaposto testo 10">
            <a:extLst>
              <a:ext uri="{FF2B5EF4-FFF2-40B4-BE49-F238E27FC236}">
                <a16:creationId xmlns:a16="http://schemas.microsoft.com/office/drawing/2014/main" id="{0F084DDF-04EE-46A9-9F77-D5FD94D1B543}"/>
              </a:ext>
            </a:extLst>
          </p:cNvPr>
          <p:cNvSpPr>
            <a:spLocks noGrp="1"/>
          </p:cNvSpPr>
          <p:nvPr>
            <p:ph type="body" sz="quarter" idx="40" hasCustomPrompt="1"/>
          </p:nvPr>
        </p:nvSpPr>
        <p:spPr>
          <a:xfrm>
            <a:off x="2791884" y="3597398"/>
            <a:ext cx="377825" cy="201776"/>
          </a:xfrm>
        </p:spPr>
        <p:txBody>
          <a:bodyPr rtlCol="0"/>
          <a:lstStyle>
            <a:lvl1pPr marL="0" indent="0" algn="ctr">
              <a:buNone/>
              <a:defRPr sz="1200">
                <a:solidFill>
                  <a:schemeClr val="tx1">
                    <a:lumMod val="50000"/>
                    <a:lumOff val="50000"/>
                  </a:schemeClr>
                </a:solidFill>
              </a:defRPr>
            </a:lvl1pPr>
          </a:lstStyle>
          <a:p>
            <a:pPr lvl="0" rtl="0"/>
            <a:r>
              <a:rPr lang="it-IT" dirty="0"/>
              <a:t>MM</a:t>
            </a:r>
          </a:p>
        </p:txBody>
      </p:sp>
      <p:sp>
        <p:nvSpPr>
          <p:cNvPr id="31" name="Segnaposto testo 10">
            <a:extLst>
              <a:ext uri="{FF2B5EF4-FFF2-40B4-BE49-F238E27FC236}">
                <a16:creationId xmlns:a16="http://schemas.microsoft.com/office/drawing/2014/main" id="{743DE8AB-BF74-4CC9-AD19-8BBBF44867AF}"/>
              </a:ext>
            </a:extLst>
          </p:cNvPr>
          <p:cNvSpPr>
            <a:spLocks noGrp="1"/>
          </p:cNvSpPr>
          <p:nvPr>
            <p:ph type="body" sz="quarter" idx="41" hasCustomPrompt="1"/>
          </p:nvPr>
        </p:nvSpPr>
        <p:spPr>
          <a:xfrm>
            <a:off x="3263901" y="3597398"/>
            <a:ext cx="377825" cy="201776"/>
          </a:xfrm>
        </p:spPr>
        <p:txBody>
          <a:bodyPr rtlCol="0"/>
          <a:lstStyle>
            <a:lvl1pPr marL="0" indent="0" algn="ctr">
              <a:buNone/>
              <a:defRPr sz="1200">
                <a:solidFill>
                  <a:schemeClr val="tx1">
                    <a:lumMod val="50000"/>
                    <a:lumOff val="50000"/>
                  </a:schemeClr>
                </a:solidFill>
              </a:defRPr>
            </a:lvl1pPr>
          </a:lstStyle>
          <a:p>
            <a:pPr lvl="0" rtl="0"/>
            <a:r>
              <a:rPr lang="it-IT" dirty="0"/>
              <a:t>MM</a:t>
            </a:r>
          </a:p>
        </p:txBody>
      </p:sp>
      <p:sp>
        <p:nvSpPr>
          <p:cNvPr id="32" name="Segnaposto testo 10">
            <a:extLst>
              <a:ext uri="{FF2B5EF4-FFF2-40B4-BE49-F238E27FC236}">
                <a16:creationId xmlns:a16="http://schemas.microsoft.com/office/drawing/2014/main" id="{2ECC5C24-2CE5-491E-89DC-F9C5AE98B067}"/>
              </a:ext>
            </a:extLst>
          </p:cNvPr>
          <p:cNvSpPr>
            <a:spLocks noGrp="1"/>
          </p:cNvSpPr>
          <p:nvPr>
            <p:ph type="body" sz="quarter" idx="42" hasCustomPrompt="1"/>
          </p:nvPr>
        </p:nvSpPr>
        <p:spPr>
          <a:xfrm>
            <a:off x="4679952" y="3597398"/>
            <a:ext cx="377825" cy="201776"/>
          </a:xfrm>
        </p:spPr>
        <p:txBody>
          <a:bodyPr rtlCol="0"/>
          <a:lstStyle>
            <a:lvl1pPr marL="0" indent="0" algn="ctr">
              <a:buNone/>
              <a:defRPr sz="1200">
                <a:solidFill>
                  <a:schemeClr val="tx1">
                    <a:lumMod val="50000"/>
                    <a:lumOff val="50000"/>
                  </a:schemeClr>
                </a:solidFill>
              </a:defRPr>
            </a:lvl1pPr>
          </a:lstStyle>
          <a:p>
            <a:pPr lvl="0" rtl="0"/>
            <a:r>
              <a:rPr lang="it-IT" dirty="0"/>
              <a:t>MM</a:t>
            </a:r>
          </a:p>
        </p:txBody>
      </p:sp>
      <p:sp>
        <p:nvSpPr>
          <p:cNvPr id="33" name="Segnaposto testo 10">
            <a:extLst>
              <a:ext uri="{FF2B5EF4-FFF2-40B4-BE49-F238E27FC236}">
                <a16:creationId xmlns:a16="http://schemas.microsoft.com/office/drawing/2014/main" id="{ADB0F187-5781-4076-B761-264B1C683A63}"/>
              </a:ext>
            </a:extLst>
          </p:cNvPr>
          <p:cNvSpPr>
            <a:spLocks noGrp="1"/>
          </p:cNvSpPr>
          <p:nvPr>
            <p:ph type="body" sz="quarter" idx="43" hasCustomPrompt="1"/>
          </p:nvPr>
        </p:nvSpPr>
        <p:spPr>
          <a:xfrm>
            <a:off x="3735918" y="3597398"/>
            <a:ext cx="377825" cy="201776"/>
          </a:xfrm>
        </p:spPr>
        <p:txBody>
          <a:bodyPr rtlCol="0"/>
          <a:lstStyle>
            <a:lvl1pPr marL="0" indent="0" algn="ctr">
              <a:buNone/>
              <a:defRPr sz="1200">
                <a:solidFill>
                  <a:schemeClr val="tx1">
                    <a:lumMod val="50000"/>
                    <a:lumOff val="50000"/>
                  </a:schemeClr>
                </a:solidFill>
              </a:defRPr>
            </a:lvl1pPr>
          </a:lstStyle>
          <a:p>
            <a:pPr lvl="0" rtl="0"/>
            <a:r>
              <a:rPr lang="it-IT" dirty="0"/>
              <a:t>MM</a:t>
            </a:r>
          </a:p>
        </p:txBody>
      </p:sp>
      <p:sp>
        <p:nvSpPr>
          <p:cNvPr id="34" name="Segnaposto testo 10">
            <a:extLst>
              <a:ext uri="{FF2B5EF4-FFF2-40B4-BE49-F238E27FC236}">
                <a16:creationId xmlns:a16="http://schemas.microsoft.com/office/drawing/2014/main" id="{B2E776B2-D388-4243-80AE-BD8AF47C8AAB}"/>
              </a:ext>
            </a:extLst>
          </p:cNvPr>
          <p:cNvSpPr>
            <a:spLocks noGrp="1"/>
          </p:cNvSpPr>
          <p:nvPr>
            <p:ph type="body" sz="quarter" idx="44" hasCustomPrompt="1"/>
          </p:nvPr>
        </p:nvSpPr>
        <p:spPr>
          <a:xfrm>
            <a:off x="4207935" y="3597398"/>
            <a:ext cx="377825" cy="201776"/>
          </a:xfrm>
        </p:spPr>
        <p:txBody>
          <a:bodyPr rtlCol="0"/>
          <a:lstStyle>
            <a:lvl1pPr marL="0" indent="0" algn="ctr">
              <a:buNone/>
              <a:defRPr sz="1200">
                <a:solidFill>
                  <a:schemeClr val="tx1">
                    <a:lumMod val="50000"/>
                    <a:lumOff val="50000"/>
                  </a:schemeClr>
                </a:solidFill>
              </a:defRPr>
            </a:lvl1pPr>
          </a:lstStyle>
          <a:p>
            <a:pPr lvl="0" rtl="0"/>
            <a:r>
              <a:rPr lang="it-IT" dirty="0"/>
              <a:t>MM</a:t>
            </a:r>
          </a:p>
        </p:txBody>
      </p:sp>
      <p:sp>
        <p:nvSpPr>
          <p:cNvPr id="35" name="Segnaposto testo 10">
            <a:extLst>
              <a:ext uri="{FF2B5EF4-FFF2-40B4-BE49-F238E27FC236}">
                <a16:creationId xmlns:a16="http://schemas.microsoft.com/office/drawing/2014/main" id="{79F3A104-EDC0-4A25-9585-3F9F8C1022C7}"/>
              </a:ext>
            </a:extLst>
          </p:cNvPr>
          <p:cNvSpPr>
            <a:spLocks noGrp="1"/>
          </p:cNvSpPr>
          <p:nvPr>
            <p:ph type="body" sz="quarter" idx="45" hasCustomPrompt="1"/>
          </p:nvPr>
        </p:nvSpPr>
        <p:spPr>
          <a:xfrm>
            <a:off x="5151969" y="3597398"/>
            <a:ext cx="377825" cy="201776"/>
          </a:xfrm>
        </p:spPr>
        <p:txBody>
          <a:bodyPr rtlCol="0"/>
          <a:lstStyle>
            <a:lvl1pPr marL="0" indent="0" algn="ctr">
              <a:buNone/>
              <a:defRPr sz="1200">
                <a:solidFill>
                  <a:schemeClr val="tx1">
                    <a:lumMod val="50000"/>
                    <a:lumOff val="50000"/>
                  </a:schemeClr>
                </a:solidFill>
              </a:defRPr>
            </a:lvl1pPr>
          </a:lstStyle>
          <a:p>
            <a:pPr lvl="0" rtl="0"/>
            <a:r>
              <a:rPr lang="it-IT" dirty="0"/>
              <a:t>MM</a:t>
            </a:r>
          </a:p>
        </p:txBody>
      </p:sp>
      <p:sp>
        <p:nvSpPr>
          <p:cNvPr id="36" name="Segnaposto testo 10">
            <a:extLst>
              <a:ext uri="{FF2B5EF4-FFF2-40B4-BE49-F238E27FC236}">
                <a16:creationId xmlns:a16="http://schemas.microsoft.com/office/drawing/2014/main" id="{23DA3E7C-9F0E-4A57-B6EA-C01C72788E9E}"/>
              </a:ext>
            </a:extLst>
          </p:cNvPr>
          <p:cNvSpPr>
            <a:spLocks noGrp="1"/>
          </p:cNvSpPr>
          <p:nvPr>
            <p:ph type="body" sz="quarter" idx="46" hasCustomPrompt="1"/>
          </p:nvPr>
        </p:nvSpPr>
        <p:spPr>
          <a:xfrm>
            <a:off x="5623986" y="3597398"/>
            <a:ext cx="377825" cy="201776"/>
          </a:xfrm>
        </p:spPr>
        <p:txBody>
          <a:bodyPr rtlCol="0"/>
          <a:lstStyle>
            <a:lvl1pPr marL="0" indent="0" algn="ctr">
              <a:buNone/>
              <a:defRPr sz="1200">
                <a:solidFill>
                  <a:schemeClr val="tx1">
                    <a:lumMod val="50000"/>
                    <a:lumOff val="50000"/>
                  </a:schemeClr>
                </a:solidFill>
              </a:defRPr>
            </a:lvl1pPr>
          </a:lstStyle>
          <a:p>
            <a:pPr lvl="0" rtl="0"/>
            <a:r>
              <a:rPr lang="it-IT" dirty="0"/>
              <a:t>MM</a:t>
            </a:r>
          </a:p>
        </p:txBody>
      </p:sp>
      <p:sp>
        <p:nvSpPr>
          <p:cNvPr id="37" name="Segnaposto testo 10">
            <a:extLst>
              <a:ext uri="{FF2B5EF4-FFF2-40B4-BE49-F238E27FC236}">
                <a16:creationId xmlns:a16="http://schemas.microsoft.com/office/drawing/2014/main" id="{A8ABC110-DC97-4A71-9A16-67581EAC9895}"/>
              </a:ext>
            </a:extLst>
          </p:cNvPr>
          <p:cNvSpPr>
            <a:spLocks noGrp="1"/>
          </p:cNvSpPr>
          <p:nvPr>
            <p:ph type="body" sz="quarter" idx="47" hasCustomPrompt="1"/>
          </p:nvPr>
        </p:nvSpPr>
        <p:spPr>
          <a:xfrm>
            <a:off x="6095999" y="3597398"/>
            <a:ext cx="377825" cy="201776"/>
          </a:xfrm>
        </p:spPr>
        <p:txBody>
          <a:bodyPr rtlCol="0"/>
          <a:lstStyle>
            <a:lvl1pPr marL="0" indent="0" algn="ctr">
              <a:buNone/>
              <a:defRPr sz="1200">
                <a:solidFill>
                  <a:schemeClr val="tx1">
                    <a:lumMod val="50000"/>
                    <a:lumOff val="50000"/>
                  </a:schemeClr>
                </a:solidFill>
              </a:defRPr>
            </a:lvl1pPr>
          </a:lstStyle>
          <a:p>
            <a:pPr lvl="0" rtl="0"/>
            <a:r>
              <a:rPr lang="it-IT" dirty="0"/>
              <a:t>MM</a:t>
            </a:r>
          </a:p>
        </p:txBody>
      </p:sp>
      <p:sp>
        <p:nvSpPr>
          <p:cNvPr id="38" name="Segnaposto testo 10">
            <a:extLst>
              <a:ext uri="{FF2B5EF4-FFF2-40B4-BE49-F238E27FC236}">
                <a16:creationId xmlns:a16="http://schemas.microsoft.com/office/drawing/2014/main" id="{81058125-332B-41A7-BCD5-72CAE3F9F97D}"/>
              </a:ext>
            </a:extLst>
          </p:cNvPr>
          <p:cNvSpPr>
            <a:spLocks noGrp="1"/>
          </p:cNvSpPr>
          <p:nvPr>
            <p:ph type="body" sz="quarter" idx="48" hasCustomPrompt="1"/>
          </p:nvPr>
        </p:nvSpPr>
        <p:spPr>
          <a:xfrm>
            <a:off x="6568012" y="3597398"/>
            <a:ext cx="377825" cy="201776"/>
          </a:xfrm>
        </p:spPr>
        <p:txBody>
          <a:bodyPr rtlCol="0"/>
          <a:lstStyle>
            <a:lvl1pPr marL="0" indent="0" algn="ctr">
              <a:buNone/>
              <a:defRPr sz="1200">
                <a:solidFill>
                  <a:schemeClr val="tx1">
                    <a:lumMod val="50000"/>
                    <a:lumOff val="50000"/>
                  </a:schemeClr>
                </a:solidFill>
              </a:defRPr>
            </a:lvl1pPr>
          </a:lstStyle>
          <a:p>
            <a:pPr lvl="0" rtl="0"/>
            <a:r>
              <a:rPr lang="it-IT" dirty="0"/>
              <a:t>MM</a:t>
            </a:r>
          </a:p>
        </p:txBody>
      </p:sp>
      <p:sp>
        <p:nvSpPr>
          <p:cNvPr id="39" name="Segnaposto testo 10">
            <a:extLst>
              <a:ext uri="{FF2B5EF4-FFF2-40B4-BE49-F238E27FC236}">
                <a16:creationId xmlns:a16="http://schemas.microsoft.com/office/drawing/2014/main" id="{E32DE8FD-6391-4094-BAEC-CC0836CC67EB}"/>
              </a:ext>
            </a:extLst>
          </p:cNvPr>
          <p:cNvSpPr>
            <a:spLocks noGrp="1"/>
          </p:cNvSpPr>
          <p:nvPr>
            <p:ph type="body" sz="quarter" idx="49" hasCustomPrompt="1"/>
          </p:nvPr>
        </p:nvSpPr>
        <p:spPr>
          <a:xfrm>
            <a:off x="7040029" y="3597398"/>
            <a:ext cx="377825" cy="201776"/>
          </a:xfrm>
        </p:spPr>
        <p:txBody>
          <a:bodyPr rtlCol="0"/>
          <a:lstStyle>
            <a:lvl1pPr marL="0" indent="0" algn="ctr">
              <a:buNone/>
              <a:defRPr sz="1200">
                <a:solidFill>
                  <a:schemeClr val="tx1">
                    <a:lumMod val="50000"/>
                    <a:lumOff val="50000"/>
                  </a:schemeClr>
                </a:solidFill>
              </a:defRPr>
            </a:lvl1pPr>
          </a:lstStyle>
          <a:p>
            <a:pPr lvl="0" rtl="0"/>
            <a:r>
              <a:rPr lang="it-IT" dirty="0"/>
              <a:t>MM</a:t>
            </a:r>
          </a:p>
        </p:txBody>
      </p:sp>
      <p:sp>
        <p:nvSpPr>
          <p:cNvPr id="40" name="Segnaposto testo 10">
            <a:extLst>
              <a:ext uri="{FF2B5EF4-FFF2-40B4-BE49-F238E27FC236}">
                <a16:creationId xmlns:a16="http://schemas.microsoft.com/office/drawing/2014/main" id="{5C53C0F3-9308-422B-BC6E-1ACA5029027A}"/>
              </a:ext>
            </a:extLst>
          </p:cNvPr>
          <p:cNvSpPr>
            <a:spLocks noGrp="1"/>
          </p:cNvSpPr>
          <p:nvPr>
            <p:ph type="body" sz="quarter" idx="50" hasCustomPrompt="1"/>
          </p:nvPr>
        </p:nvSpPr>
        <p:spPr>
          <a:xfrm>
            <a:off x="7512046" y="3597398"/>
            <a:ext cx="377825" cy="201776"/>
          </a:xfrm>
        </p:spPr>
        <p:txBody>
          <a:bodyPr rtlCol="0"/>
          <a:lstStyle>
            <a:lvl1pPr marL="0" indent="0" algn="ctr">
              <a:buNone/>
              <a:defRPr sz="1200">
                <a:solidFill>
                  <a:schemeClr val="tx1">
                    <a:lumMod val="50000"/>
                    <a:lumOff val="50000"/>
                  </a:schemeClr>
                </a:solidFill>
              </a:defRPr>
            </a:lvl1pPr>
          </a:lstStyle>
          <a:p>
            <a:pPr lvl="0" rtl="0"/>
            <a:r>
              <a:rPr lang="it-IT" dirty="0"/>
              <a:t>MM</a:t>
            </a:r>
          </a:p>
        </p:txBody>
      </p:sp>
      <p:sp>
        <p:nvSpPr>
          <p:cNvPr id="41" name="Segnaposto testo 10">
            <a:extLst>
              <a:ext uri="{FF2B5EF4-FFF2-40B4-BE49-F238E27FC236}">
                <a16:creationId xmlns:a16="http://schemas.microsoft.com/office/drawing/2014/main" id="{06DFFA03-9EA6-4F70-9519-AB1361BAF7CE}"/>
              </a:ext>
            </a:extLst>
          </p:cNvPr>
          <p:cNvSpPr>
            <a:spLocks noGrp="1"/>
          </p:cNvSpPr>
          <p:nvPr>
            <p:ph type="body" sz="quarter" idx="51" hasCustomPrompt="1"/>
          </p:nvPr>
        </p:nvSpPr>
        <p:spPr>
          <a:xfrm>
            <a:off x="7984063" y="3597398"/>
            <a:ext cx="377825" cy="201776"/>
          </a:xfrm>
        </p:spPr>
        <p:txBody>
          <a:bodyPr rtlCol="0"/>
          <a:lstStyle>
            <a:lvl1pPr marL="0" indent="0" algn="ctr">
              <a:buNone/>
              <a:defRPr sz="1200">
                <a:solidFill>
                  <a:schemeClr val="tx1">
                    <a:lumMod val="50000"/>
                    <a:lumOff val="50000"/>
                  </a:schemeClr>
                </a:solidFill>
              </a:defRPr>
            </a:lvl1pPr>
          </a:lstStyle>
          <a:p>
            <a:pPr lvl="0" rtl="0"/>
            <a:r>
              <a:rPr lang="it-IT" dirty="0"/>
              <a:t>MM</a:t>
            </a:r>
          </a:p>
        </p:txBody>
      </p:sp>
      <p:sp>
        <p:nvSpPr>
          <p:cNvPr id="42" name="Segnaposto testo 10">
            <a:extLst>
              <a:ext uri="{FF2B5EF4-FFF2-40B4-BE49-F238E27FC236}">
                <a16:creationId xmlns:a16="http://schemas.microsoft.com/office/drawing/2014/main" id="{49CD8693-3557-4241-BB88-518160D989C4}"/>
              </a:ext>
            </a:extLst>
          </p:cNvPr>
          <p:cNvSpPr>
            <a:spLocks noGrp="1"/>
          </p:cNvSpPr>
          <p:nvPr>
            <p:ph type="body" sz="quarter" idx="52" hasCustomPrompt="1"/>
          </p:nvPr>
        </p:nvSpPr>
        <p:spPr>
          <a:xfrm>
            <a:off x="8456080" y="3597398"/>
            <a:ext cx="377825" cy="201776"/>
          </a:xfrm>
        </p:spPr>
        <p:txBody>
          <a:bodyPr rtlCol="0"/>
          <a:lstStyle>
            <a:lvl1pPr marL="0" indent="0" algn="ctr">
              <a:buNone/>
              <a:defRPr sz="1200">
                <a:solidFill>
                  <a:schemeClr val="tx1">
                    <a:lumMod val="50000"/>
                    <a:lumOff val="50000"/>
                  </a:schemeClr>
                </a:solidFill>
              </a:defRPr>
            </a:lvl1pPr>
          </a:lstStyle>
          <a:p>
            <a:pPr lvl="0" rtl="0"/>
            <a:r>
              <a:rPr lang="it-IT" dirty="0"/>
              <a:t>MM</a:t>
            </a:r>
          </a:p>
        </p:txBody>
      </p:sp>
      <p:sp>
        <p:nvSpPr>
          <p:cNvPr id="43" name="Segnaposto testo 10">
            <a:extLst>
              <a:ext uri="{FF2B5EF4-FFF2-40B4-BE49-F238E27FC236}">
                <a16:creationId xmlns:a16="http://schemas.microsoft.com/office/drawing/2014/main" id="{4884DF69-4936-4F90-BFB8-ED04A228DA22}"/>
              </a:ext>
            </a:extLst>
          </p:cNvPr>
          <p:cNvSpPr>
            <a:spLocks noGrp="1"/>
          </p:cNvSpPr>
          <p:nvPr>
            <p:ph type="body" sz="quarter" idx="53" hasCustomPrompt="1"/>
          </p:nvPr>
        </p:nvSpPr>
        <p:spPr>
          <a:xfrm>
            <a:off x="8928097" y="3597398"/>
            <a:ext cx="377825" cy="201776"/>
          </a:xfrm>
        </p:spPr>
        <p:txBody>
          <a:bodyPr rtlCol="0"/>
          <a:lstStyle>
            <a:lvl1pPr marL="0" indent="0" algn="ctr">
              <a:buNone/>
              <a:defRPr sz="1200">
                <a:solidFill>
                  <a:schemeClr val="tx1">
                    <a:lumMod val="50000"/>
                    <a:lumOff val="50000"/>
                  </a:schemeClr>
                </a:solidFill>
              </a:defRPr>
            </a:lvl1pPr>
          </a:lstStyle>
          <a:p>
            <a:pPr lvl="0" rtl="0"/>
            <a:r>
              <a:rPr lang="it-IT" dirty="0"/>
              <a:t>MM</a:t>
            </a:r>
          </a:p>
        </p:txBody>
      </p:sp>
      <p:sp>
        <p:nvSpPr>
          <p:cNvPr id="44" name="Segnaposto testo 10">
            <a:extLst>
              <a:ext uri="{FF2B5EF4-FFF2-40B4-BE49-F238E27FC236}">
                <a16:creationId xmlns:a16="http://schemas.microsoft.com/office/drawing/2014/main" id="{00804F61-8052-4AD8-8370-ED72B261BC29}"/>
              </a:ext>
            </a:extLst>
          </p:cNvPr>
          <p:cNvSpPr>
            <a:spLocks noGrp="1"/>
          </p:cNvSpPr>
          <p:nvPr>
            <p:ph type="body" sz="quarter" idx="54" hasCustomPrompt="1"/>
          </p:nvPr>
        </p:nvSpPr>
        <p:spPr>
          <a:xfrm>
            <a:off x="10344148" y="3597398"/>
            <a:ext cx="377825" cy="201776"/>
          </a:xfrm>
        </p:spPr>
        <p:txBody>
          <a:bodyPr rtlCol="0"/>
          <a:lstStyle>
            <a:lvl1pPr marL="0" indent="0" algn="ctr">
              <a:buNone/>
              <a:defRPr sz="1200">
                <a:solidFill>
                  <a:schemeClr val="tx1">
                    <a:lumMod val="50000"/>
                    <a:lumOff val="50000"/>
                  </a:schemeClr>
                </a:solidFill>
              </a:defRPr>
            </a:lvl1pPr>
          </a:lstStyle>
          <a:p>
            <a:pPr lvl="0" rtl="0"/>
            <a:r>
              <a:rPr lang="it-IT" dirty="0"/>
              <a:t>MM</a:t>
            </a:r>
          </a:p>
        </p:txBody>
      </p:sp>
      <p:sp>
        <p:nvSpPr>
          <p:cNvPr id="45" name="Segnaposto testo 10">
            <a:extLst>
              <a:ext uri="{FF2B5EF4-FFF2-40B4-BE49-F238E27FC236}">
                <a16:creationId xmlns:a16="http://schemas.microsoft.com/office/drawing/2014/main" id="{313F370F-A9EC-477E-BED7-BF4E87527420}"/>
              </a:ext>
            </a:extLst>
          </p:cNvPr>
          <p:cNvSpPr>
            <a:spLocks noGrp="1"/>
          </p:cNvSpPr>
          <p:nvPr>
            <p:ph type="body" sz="quarter" idx="55" hasCustomPrompt="1"/>
          </p:nvPr>
        </p:nvSpPr>
        <p:spPr>
          <a:xfrm>
            <a:off x="9400114" y="3597398"/>
            <a:ext cx="377825" cy="201776"/>
          </a:xfrm>
        </p:spPr>
        <p:txBody>
          <a:bodyPr rtlCol="0"/>
          <a:lstStyle>
            <a:lvl1pPr marL="0" indent="0" algn="ctr">
              <a:buNone/>
              <a:defRPr sz="1200">
                <a:solidFill>
                  <a:schemeClr val="tx1">
                    <a:lumMod val="50000"/>
                    <a:lumOff val="50000"/>
                  </a:schemeClr>
                </a:solidFill>
              </a:defRPr>
            </a:lvl1pPr>
          </a:lstStyle>
          <a:p>
            <a:pPr lvl="0" rtl="0"/>
            <a:r>
              <a:rPr lang="it-IT" dirty="0"/>
              <a:t>MM</a:t>
            </a:r>
          </a:p>
        </p:txBody>
      </p:sp>
      <p:sp>
        <p:nvSpPr>
          <p:cNvPr id="46" name="Segnaposto testo 10">
            <a:extLst>
              <a:ext uri="{FF2B5EF4-FFF2-40B4-BE49-F238E27FC236}">
                <a16:creationId xmlns:a16="http://schemas.microsoft.com/office/drawing/2014/main" id="{9E687ADD-FE6C-441E-991F-E71EA0572C32}"/>
              </a:ext>
            </a:extLst>
          </p:cNvPr>
          <p:cNvSpPr>
            <a:spLocks noGrp="1"/>
          </p:cNvSpPr>
          <p:nvPr>
            <p:ph type="body" sz="quarter" idx="56" hasCustomPrompt="1"/>
          </p:nvPr>
        </p:nvSpPr>
        <p:spPr>
          <a:xfrm>
            <a:off x="9872131" y="3597398"/>
            <a:ext cx="377825" cy="201776"/>
          </a:xfrm>
        </p:spPr>
        <p:txBody>
          <a:bodyPr rtlCol="0"/>
          <a:lstStyle>
            <a:lvl1pPr marL="0" indent="0" algn="ctr">
              <a:buNone/>
              <a:defRPr sz="1200">
                <a:solidFill>
                  <a:schemeClr val="tx1">
                    <a:lumMod val="50000"/>
                    <a:lumOff val="50000"/>
                  </a:schemeClr>
                </a:solidFill>
              </a:defRPr>
            </a:lvl1pPr>
          </a:lstStyle>
          <a:p>
            <a:pPr lvl="0" rtl="0"/>
            <a:r>
              <a:rPr lang="it-IT" dirty="0"/>
              <a:t>MM</a:t>
            </a:r>
          </a:p>
        </p:txBody>
      </p:sp>
      <p:sp>
        <p:nvSpPr>
          <p:cNvPr id="47" name="Segnaposto testo 10">
            <a:extLst>
              <a:ext uri="{FF2B5EF4-FFF2-40B4-BE49-F238E27FC236}">
                <a16:creationId xmlns:a16="http://schemas.microsoft.com/office/drawing/2014/main" id="{5E0252B4-80AE-40E9-BA32-6EDAAC625211}"/>
              </a:ext>
            </a:extLst>
          </p:cNvPr>
          <p:cNvSpPr>
            <a:spLocks noGrp="1"/>
          </p:cNvSpPr>
          <p:nvPr>
            <p:ph type="body" sz="quarter" idx="57" hasCustomPrompt="1"/>
          </p:nvPr>
        </p:nvSpPr>
        <p:spPr>
          <a:xfrm>
            <a:off x="10816165" y="3597398"/>
            <a:ext cx="377825" cy="201776"/>
          </a:xfrm>
        </p:spPr>
        <p:txBody>
          <a:bodyPr rtlCol="0"/>
          <a:lstStyle>
            <a:lvl1pPr marL="0" indent="0" algn="ctr">
              <a:buNone/>
              <a:defRPr sz="1200">
                <a:solidFill>
                  <a:schemeClr val="tx1">
                    <a:lumMod val="50000"/>
                    <a:lumOff val="50000"/>
                  </a:schemeClr>
                </a:solidFill>
              </a:defRPr>
            </a:lvl1pPr>
          </a:lstStyle>
          <a:p>
            <a:pPr lvl="0" rtl="0"/>
            <a:r>
              <a:rPr lang="it-IT" dirty="0"/>
              <a:t>MM</a:t>
            </a:r>
          </a:p>
        </p:txBody>
      </p:sp>
      <p:sp>
        <p:nvSpPr>
          <p:cNvPr id="48" name="Segnaposto testo 10">
            <a:extLst>
              <a:ext uri="{FF2B5EF4-FFF2-40B4-BE49-F238E27FC236}">
                <a16:creationId xmlns:a16="http://schemas.microsoft.com/office/drawing/2014/main" id="{8A807DF0-23B6-4B83-B3F6-8D0BE9A851F6}"/>
              </a:ext>
            </a:extLst>
          </p:cNvPr>
          <p:cNvSpPr>
            <a:spLocks noGrp="1"/>
          </p:cNvSpPr>
          <p:nvPr>
            <p:ph type="body" sz="quarter" idx="58" hasCustomPrompt="1"/>
          </p:nvPr>
        </p:nvSpPr>
        <p:spPr>
          <a:xfrm>
            <a:off x="11288182" y="3597398"/>
            <a:ext cx="377825" cy="201776"/>
          </a:xfrm>
        </p:spPr>
        <p:txBody>
          <a:bodyPr rtlCol="0"/>
          <a:lstStyle>
            <a:lvl1pPr marL="0" indent="0" algn="ctr">
              <a:buNone/>
              <a:defRPr sz="1200">
                <a:solidFill>
                  <a:schemeClr val="tx1">
                    <a:lumMod val="50000"/>
                    <a:lumOff val="50000"/>
                  </a:schemeClr>
                </a:solidFill>
              </a:defRPr>
            </a:lvl1pPr>
          </a:lstStyle>
          <a:p>
            <a:pPr lvl="0" rtl="0"/>
            <a:r>
              <a:rPr lang="it-IT" dirty="0"/>
              <a:t>MM</a:t>
            </a:r>
          </a:p>
        </p:txBody>
      </p:sp>
      <p:sp>
        <p:nvSpPr>
          <p:cNvPr id="49" name="Segnaposto testo 3">
            <a:extLst>
              <a:ext uri="{FF2B5EF4-FFF2-40B4-BE49-F238E27FC236}">
                <a16:creationId xmlns:a16="http://schemas.microsoft.com/office/drawing/2014/main" id="{F3591345-36C8-481A-AD5B-5F69B03D1710}"/>
              </a:ext>
            </a:extLst>
          </p:cNvPr>
          <p:cNvSpPr>
            <a:spLocks noGrp="1"/>
          </p:cNvSpPr>
          <p:nvPr>
            <p:ph type="body" sz="quarter" idx="59" hasCustomPrompt="1"/>
          </p:nvPr>
        </p:nvSpPr>
        <p:spPr>
          <a:xfrm>
            <a:off x="5360988" y="2190750"/>
            <a:ext cx="1793875" cy="561975"/>
          </a:xfrm>
          <a:noFill/>
          <a:ln>
            <a:noFill/>
          </a:ln>
        </p:spPr>
        <p:txBody>
          <a:bodyPr tIns="36000" rtlCol="0" anchor="t"/>
          <a:lstStyle>
            <a:lvl1pPr marL="0" indent="0" algn="ctr">
              <a:buNone/>
              <a:defRPr sz="1600" b="1">
                <a:solidFill>
                  <a:schemeClr val="tx1">
                    <a:lumMod val="75000"/>
                    <a:lumOff val="25000"/>
                  </a:schemeClr>
                </a:solidFill>
              </a:defRPr>
            </a:lvl1pPr>
          </a:lstStyle>
          <a:p>
            <a:pPr lvl="0" rtl="0"/>
            <a:r>
              <a:rPr lang="it-IT" dirty="0"/>
              <a:t>Titolo elemento</a:t>
            </a:r>
          </a:p>
        </p:txBody>
      </p:sp>
      <p:sp>
        <p:nvSpPr>
          <p:cNvPr id="50" name="Segnaposto testo 36">
            <a:extLst>
              <a:ext uri="{FF2B5EF4-FFF2-40B4-BE49-F238E27FC236}">
                <a16:creationId xmlns:a16="http://schemas.microsoft.com/office/drawing/2014/main" id="{954C0732-1924-4A1B-9272-95C51D0B36FE}"/>
              </a:ext>
            </a:extLst>
          </p:cNvPr>
          <p:cNvSpPr>
            <a:spLocks noGrp="1"/>
          </p:cNvSpPr>
          <p:nvPr>
            <p:ph type="body" sz="quarter" idx="60" hasCustomPrompt="1"/>
          </p:nvPr>
        </p:nvSpPr>
        <p:spPr>
          <a:xfrm>
            <a:off x="5395728" y="2531196"/>
            <a:ext cx="1724394" cy="185808"/>
          </a:xfrm>
          <a:solidFill>
            <a:schemeClr val="bg1">
              <a:lumMod val="95000"/>
            </a:schemeClr>
          </a:solidFill>
        </p:spPr>
        <p:txBody>
          <a:bodyPr rtlCol="0" anchor="ctr"/>
          <a:lstStyle>
            <a:lvl1pPr marL="0" indent="0" algn="ctr">
              <a:buNone/>
              <a:defRPr sz="1200">
                <a:solidFill>
                  <a:schemeClr val="tx1">
                    <a:lumMod val="75000"/>
                    <a:lumOff val="25000"/>
                  </a:schemeClr>
                </a:solidFill>
              </a:defRPr>
            </a:lvl1pPr>
          </a:lstStyle>
          <a:p>
            <a:pPr lvl="0" rtl="0"/>
            <a:r>
              <a:rPr lang="it-IT" dirty="0"/>
              <a:t>Mese, Anno</a:t>
            </a:r>
          </a:p>
        </p:txBody>
      </p:sp>
    </p:spTree>
    <p:extLst>
      <p:ext uri="{BB962C8B-B14F-4D97-AF65-F5344CB8AC3E}">
        <p14:creationId xmlns:p14="http://schemas.microsoft.com/office/powerpoint/2010/main" val="90670718"/>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 membri del team">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it-IT"/>
              <a:t>Fare clic per modificare lo stile del titolo dello schema</a:t>
            </a:r>
            <a:endParaRPr lang="it-IT" dirty="0"/>
          </a:p>
        </p:txBody>
      </p:sp>
      <p:sp>
        <p:nvSpPr>
          <p:cNvPr id="7" name="Segnaposto piè di pagina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it-IT" dirty="0"/>
              <a:t>Aggiungere un piè di pagina</a:t>
            </a:r>
          </a:p>
        </p:txBody>
      </p:sp>
      <p:sp>
        <p:nvSpPr>
          <p:cNvPr id="8" name="Segnaposto numero diapositiva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it-IT" smtClean="0"/>
              <a:pPr rtl="0"/>
              <a:t>‹N›</a:t>
            </a:fld>
            <a:endParaRPr lang="it-IT" dirty="0"/>
          </a:p>
        </p:txBody>
      </p:sp>
      <p:sp>
        <p:nvSpPr>
          <p:cNvPr id="5" name="Segnaposto testo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340113" y="4505325"/>
            <a:ext cx="1800000" cy="900000"/>
          </a:xfrm>
        </p:spPr>
        <p:txBody>
          <a:bodyPr rtlCol="0"/>
          <a:lstStyle>
            <a:lvl1pPr marL="0" indent="0" algn="ctr">
              <a:buNone/>
              <a:defRPr sz="1600"/>
            </a:lvl1pPr>
          </a:lstStyle>
          <a:p>
            <a:pPr lvl="0" rtl="0"/>
            <a:r>
              <a:rPr lang="it-IT" dirty="0"/>
              <a:t>Titolo</a:t>
            </a:r>
          </a:p>
        </p:txBody>
      </p:sp>
      <p:sp>
        <p:nvSpPr>
          <p:cNvPr id="13" name="Segnaposto testo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4248426" y="4505325"/>
            <a:ext cx="1800000" cy="900000"/>
          </a:xfrm>
        </p:spPr>
        <p:txBody>
          <a:bodyPr rtlCol="0"/>
          <a:lstStyle>
            <a:lvl1pPr marL="0" indent="0" algn="ctr">
              <a:buNone/>
              <a:defRPr sz="1600"/>
            </a:lvl1pPr>
          </a:lstStyle>
          <a:p>
            <a:pPr lvl="0" rtl="0"/>
            <a:r>
              <a:rPr lang="it-IT" dirty="0"/>
              <a:t>Titolo</a:t>
            </a:r>
          </a:p>
        </p:txBody>
      </p:sp>
      <p:sp>
        <p:nvSpPr>
          <p:cNvPr id="15" name="Segnaposto testo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6156739" y="4505325"/>
            <a:ext cx="1800000" cy="900000"/>
          </a:xfrm>
        </p:spPr>
        <p:txBody>
          <a:bodyPr rtlCol="0"/>
          <a:lstStyle>
            <a:lvl1pPr marL="0" indent="0" algn="ctr">
              <a:buNone/>
              <a:defRPr sz="1600"/>
            </a:lvl1pPr>
          </a:lstStyle>
          <a:p>
            <a:pPr lvl="0" rtl="0"/>
            <a:r>
              <a:rPr lang="it-IT" dirty="0"/>
              <a:t>Titolo</a:t>
            </a:r>
          </a:p>
        </p:txBody>
      </p:sp>
      <p:sp>
        <p:nvSpPr>
          <p:cNvPr id="17" name="Segnaposto testo 16">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8065052" y="4505325"/>
            <a:ext cx="1800000" cy="900000"/>
          </a:xfrm>
        </p:spPr>
        <p:txBody>
          <a:bodyPr rtlCol="0"/>
          <a:lstStyle>
            <a:lvl1pPr marL="0" indent="0" algn="ctr">
              <a:buNone/>
              <a:defRPr sz="1600"/>
            </a:lvl1pPr>
          </a:lstStyle>
          <a:p>
            <a:pPr lvl="0" rtl="0"/>
            <a:r>
              <a:rPr lang="it-IT" dirty="0"/>
              <a:t>Titolo</a:t>
            </a:r>
          </a:p>
        </p:txBody>
      </p:sp>
      <p:sp>
        <p:nvSpPr>
          <p:cNvPr id="6" name="Segnaposto testo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431800" y="3926334"/>
            <a:ext cx="1800000" cy="504000"/>
          </a:xfrm>
        </p:spPr>
        <p:txBody>
          <a:bodyPr rtlCol="0"/>
          <a:lstStyle>
            <a:lvl1pPr marL="0" indent="0" algn="ctr">
              <a:buNone/>
              <a:defRPr b="1">
                <a:latin typeface="+mj-lt"/>
              </a:defRPr>
            </a:lvl1pPr>
          </a:lstStyle>
          <a:p>
            <a:pPr lvl="0" rtl="0"/>
            <a:r>
              <a:rPr lang="it-IT" dirty="0"/>
              <a:t>Nome completo</a:t>
            </a:r>
          </a:p>
        </p:txBody>
      </p:sp>
      <p:sp>
        <p:nvSpPr>
          <p:cNvPr id="10" name="Segnaposto testo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340113" y="3926335"/>
            <a:ext cx="1800000" cy="504000"/>
          </a:xfrm>
        </p:spPr>
        <p:txBody>
          <a:bodyPr rtlCol="0"/>
          <a:lstStyle>
            <a:lvl1pPr marL="0" indent="0" algn="ctr">
              <a:buNone/>
              <a:defRPr b="1">
                <a:latin typeface="+mj-lt"/>
              </a:defRPr>
            </a:lvl1pPr>
          </a:lstStyle>
          <a:p>
            <a:pPr lvl="0" rtl="0"/>
            <a:r>
              <a:rPr lang="it-IT" dirty="0"/>
              <a:t>Nome completo</a:t>
            </a:r>
          </a:p>
        </p:txBody>
      </p:sp>
      <p:sp>
        <p:nvSpPr>
          <p:cNvPr id="12" name="Segnaposto testo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4248426" y="3926335"/>
            <a:ext cx="1800000" cy="504000"/>
          </a:xfrm>
        </p:spPr>
        <p:txBody>
          <a:bodyPr rtlCol="0"/>
          <a:lstStyle>
            <a:lvl1pPr marL="0" indent="0" algn="ctr">
              <a:buNone/>
              <a:defRPr b="1">
                <a:latin typeface="+mj-lt"/>
              </a:defRPr>
            </a:lvl1pPr>
          </a:lstStyle>
          <a:p>
            <a:pPr lvl="0" rtl="0"/>
            <a:r>
              <a:rPr lang="it-IT" dirty="0"/>
              <a:t>Nome completo</a:t>
            </a:r>
          </a:p>
        </p:txBody>
      </p:sp>
      <p:sp>
        <p:nvSpPr>
          <p:cNvPr id="16" name="Segnaposto testo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6156739" y="3926335"/>
            <a:ext cx="1800000" cy="504000"/>
          </a:xfrm>
        </p:spPr>
        <p:txBody>
          <a:bodyPr rtlCol="0"/>
          <a:lstStyle>
            <a:lvl1pPr marL="0" indent="0" algn="ctr">
              <a:buNone/>
              <a:defRPr b="1">
                <a:latin typeface="+mj-lt"/>
              </a:defRPr>
            </a:lvl1pPr>
          </a:lstStyle>
          <a:p>
            <a:pPr lvl="0" rtl="0"/>
            <a:r>
              <a:rPr lang="it-IT" dirty="0"/>
              <a:t>Nome completo</a:t>
            </a:r>
          </a:p>
        </p:txBody>
      </p:sp>
      <p:sp>
        <p:nvSpPr>
          <p:cNvPr id="19" name="Segnaposto testo 18">
            <a:extLst>
              <a:ext uri="{FF2B5EF4-FFF2-40B4-BE49-F238E27FC236}">
                <a16:creationId xmlns:a16="http://schemas.microsoft.com/office/drawing/2014/main" id="{B01E9EA3-8BD6-4531-812C-663C75428B76}"/>
              </a:ext>
            </a:extLst>
          </p:cNvPr>
          <p:cNvSpPr>
            <a:spLocks noGrp="1"/>
          </p:cNvSpPr>
          <p:nvPr>
            <p:ph type="body" sz="quarter" idx="20" hasCustomPrompt="1"/>
          </p:nvPr>
        </p:nvSpPr>
        <p:spPr>
          <a:xfrm>
            <a:off x="8065052" y="3926335"/>
            <a:ext cx="1800000" cy="504000"/>
          </a:xfrm>
        </p:spPr>
        <p:txBody>
          <a:bodyPr rtlCol="0"/>
          <a:lstStyle>
            <a:lvl1pPr marL="0" indent="0" algn="ctr">
              <a:buNone/>
              <a:defRPr b="1">
                <a:latin typeface="+mj-lt"/>
              </a:defRPr>
            </a:lvl1pPr>
          </a:lstStyle>
          <a:p>
            <a:pPr lvl="0" rtl="0"/>
            <a:r>
              <a:rPr lang="it-IT" dirty="0"/>
              <a:t>Nome completo</a:t>
            </a:r>
          </a:p>
        </p:txBody>
      </p:sp>
      <p:sp>
        <p:nvSpPr>
          <p:cNvPr id="21" name="Segnaposto testo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431800" y="4505325"/>
            <a:ext cx="1800000" cy="900000"/>
          </a:xfrm>
        </p:spPr>
        <p:txBody>
          <a:bodyPr rtlCol="0"/>
          <a:lstStyle>
            <a:lvl1pPr marL="0" indent="0" algn="ctr">
              <a:buNone/>
              <a:defRPr sz="1600"/>
            </a:lvl1pPr>
          </a:lstStyle>
          <a:p>
            <a:pPr lvl="0" rtl="0"/>
            <a:r>
              <a:rPr lang="it-IT" dirty="0"/>
              <a:t>Titolo</a:t>
            </a:r>
          </a:p>
        </p:txBody>
      </p:sp>
      <p:sp>
        <p:nvSpPr>
          <p:cNvPr id="23" name="Segnaposto immagine 22">
            <a:extLst>
              <a:ext uri="{FF2B5EF4-FFF2-40B4-BE49-F238E27FC236}">
                <a16:creationId xmlns:a16="http://schemas.microsoft.com/office/drawing/2014/main" id="{4089E01F-0C47-4C6A-A9A8-A1A7E470F31A}"/>
              </a:ext>
            </a:extLst>
          </p:cNvPr>
          <p:cNvSpPr>
            <a:spLocks noGrp="1"/>
          </p:cNvSpPr>
          <p:nvPr>
            <p:ph type="pic" sz="quarter" idx="22"/>
          </p:nvPr>
        </p:nvSpPr>
        <p:spPr>
          <a:xfrm>
            <a:off x="717088" y="2160704"/>
            <a:ext cx="1229425" cy="1229425"/>
          </a:xfrm>
          <a:prstGeom prst="ellipse">
            <a:avLst/>
          </a:prstGeom>
          <a:solidFill>
            <a:schemeClr val="bg1">
              <a:lumMod val="95000"/>
            </a:schemeClr>
          </a:solidFill>
          <a:ln w="3175">
            <a:solidFill>
              <a:schemeClr val="bg1">
                <a:lumMod val="75000"/>
              </a:schemeClr>
            </a:solidFill>
          </a:ln>
        </p:spPr>
        <p:txBody>
          <a:bodyPr rtlCol="0" anchor="ctr"/>
          <a:lstStyle>
            <a:lvl1pPr marL="0" indent="0" algn="ctr">
              <a:buNone/>
              <a:defRPr sz="1300"/>
            </a:lvl1pPr>
          </a:lstStyle>
          <a:p>
            <a:pPr rtl="0"/>
            <a:r>
              <a:rPr lang="it-IT"/>
              <a:t>Fare clic sull'icona per inserire un'immagine</a:t>
            </a:r>
            <a:endParaRPr lang="it-IT" dirty="0"/>
          </a:p>
        </p:txBody>
      </p:sp>
      <p:sp>
        <p:nvSpPr>
          <p:cNvPr id="24" name="Segnaposto immagine 22">
            <a:extLst>
              <a:ext uri="{FF2B5EF4-FFF2-40B4-BE49-F238E27FC236}">
                <a16:creationId xmlns:a16="http://schemas.microsoft.com/office/drawing/2014/main" id="{806A4855-25AA-40D4-B1A4-A271486B6C9F}"/>
              </a:ext>
            </a:extLst>
          </p:cNvPr>
          <p:cNvSpPr>
            <a:spLocks noGrp="1"/>
          </p:cNvSpPr>
          <p:nvPr>
            <p:ph type="pic" sz="quarter" idx="23"/>
          </p:nvPr>
        </p:nvSpPr>
        <p:spPr>
          <a:xfrm>
            <a:off x="2625401" y="2160704"/>
            <a:ext cx="1229425" cy="1229425"/>
          </a:xfrm>
          <a:prstGeom prst="ellipse">
            <a:avLst/>
          </a:prstGeom>
          <a:solidFill>
            <a:schemeClr val="bg1">
              <a:lumMod val="95000"/>
            </a:schemeClr>
          </a:solidFill>
          <a:ln w="3175">
            <a:solidFill>
              <a:schemeClr val="bg1">
                <a:lumMod val="75000"/>
              </a:schemeClr>
            </a:solidFill>
          </a:ln>
        </p:spPr>
        <p:txBody>
          <a:bodyPr rtlCol="0" anchor="ctr"/>
          <a:lstStyle>
            <a:lvl1pPr marL="0" indent="0" algn="ctr">
              <a:buNone/>
              <a:defRPr sz="1300"/>
            </a:lvl1pPr>
          </a:lstStyle>
          <a:p>
            <a:pPr rtl="0"/>
            <a:r>
              <a:rPr lang="it-IT"/>
              <a:t>Fare clic sull'icona per inserire un'immagine</a:t>
            </a:r>
            <a:endParaRPr lang="it-IT" dirty="0"/>
          </a:p>
        </p:txBody>
      </p:sp>
      <p:sp>
        <p:nvSpPr>
          <p:cNvPr id="25" name="Segnaposto immagine 22">
            <a:extLst>
              <a:ext uri="{FF2B5EF4-FFF2-40B4-BE49-F238E27FC236}">
                <a16:creationId xmlns:a16="http://schemas.microsoft.com/office/drawing/2014/main" id="{31E10A24-B676-4117-9507-B4B0EB406F02}"/>
              </a:ext>
            </a:extLst>
          </p:cNvPr>
          <p:cNvSpPr>
            <a:spLocks noGrp="1"/>
          </p:cNvSpPr>
          <p:nvPr>
            <p:ph type="pic" sz="quarter" idx="24"/>
          </p:nvPr>
        </p:nvSpPr>
        <p:spPr>
          <a:xfrm>
            <a:off x="4533714" y="2160704"/>
            <a:ext cx="1229425" cy="1229425"/>
          </a:xfrm>
          <a:prstGeom prst="ellipse">
            <a:avLst/>
          </a:prstGeom>
          <a:solidFill>
            <a:schemeClr val="bg1">
              <a:lumMod val="95000"/>
            </a:schemeClr>
          </a:solidFill>
          <a:ln w="3175">
            <a:solidFill>
              <a:schemeClr val="bg1">
                <a:lumMod val="75000"/>
              </a:schemeClr>
            </a:solidFill>
          </a:ln>
        </p:spPr>
        <p:txBody>
          <a:bodyPr rtlCol="0" anchor="ctr"/>
          <a:lstStyle>
            <a:lvl1pPr marL="0" indent="0" algn="ctr">
              <a:buNone/>
              <a:defRPr sz="1300"/>
            </a:lvl1pPr>
          </a:lstStyle>
          <a:p>
            <a:pPr rtl="0"/>
            <a:r>
              <a:rPr lang="it-IT"/>
              <a:t>Fare clic sull'icona per inserire un'immagine</a:t>
            </a:r>
            <a:endParaRPr lang="it-IT" dirty="0"/>
          </a:p>
        </p:txBody>
      </p:sp>
      <p:sp>
        <p:nvSpPr>
          <p:cNvPr id="26" name="Segnaposto immagine 22">
            <a:extLst>
              <a:ext uri="{FF2B5EF4-FFF2-40B4-BE49-F238E27FC236}">
                <a16:creationId xmlns:a16="http://schemas.microsoft.com/office/drawing/2014/main" id="{6549D851-9848-44AC-937A-9B1EF867E595}"/>
              </a:ext>
            </a:extLst>
          </p:cNvPr>
          <p:cNvSpPr>
            <a:spLocks noGrp="1"/>
          </p:cNvSpPr>
          <p:nvPr>
            <p:ph type="pic" sz="quarter" idx="25"/>
          </p:nvPr>
        </p:nvSpPr>
        <p:spPr>
          <a:xfrm>
            <a:off x="6442027" y="2160704"/>
            <a:ext cx="1229425" cy="1229425"/>
          </a:xfrm>
          <a:prstGeom prst="ellipse">
            <a:avLst/>
          </a:prstGeom>
          <a:solidFill>
            <a:schemeClr val="bg1">
              <a:lumMod val="95000"/>
            </a:schemeClr>
          </a:solidFill>
          <a:ln w="3175">
            <a:solidFill>
              <a:schemeClr val="bg1">
                <a:lumMod val="75000"/>
              </a:schemeClr>
            </a:solidFill>
          </a:ln>
        </p:spPr>
        <p:txBody>
          <a:bodyPr rtlCol="0" anchor="ctr"/>
          <a:lstStyle>
            <a:lvl1pPr marL="0" indent="0" algn="ctr">
              <a:buNone/>
              <a:defRPr sz="1300"/>
            </a:lvl1pPr>
          </a:lstStyle>
          <a:p>
            <a:pPr rtl="0"/>
            <a:r>
              <a:rPr lang="it-IT"/>
              <a:t>Fare clic sull'icona per inserire un'immagine</a:t>
            </a:r>
            <a:endParaRPr lang="it-IT" dirty="0"/>
          </a:p>
        </p:txBody>
      </p:sp>
      <p:sp>
        <p:nvSpPr>
          <p:cNvPr id="27" name="Segnaposto immagine 22">
            <a:extLst>
              <a:ext uri="{FF2B5EF4-FFF2-40B4-BE49-F238E27FC236}">
                <a16:creationId xmlns:a16="http://schemas.microsoft.com/office/drawing/2014/main" id="{B765F5D3-7CB7-4E55-8217-E9EEA9F2945A}"/>
              </a:ext>
            </a:extLst>
          </p:cNvPr>
          <p:cNvSpPr>
            <a:spLocks noGrp="1"/>
          </p:cNvSpPr>
          <p:nvPr>
            <p:ph type="pic" sz="quarter" idx="26"/>
          </p:nvPr>
        </p:nvSpPr>
        <p:spPr>
          <a:xfrm>
            <a:off x="8350340" y="2160704"/>
            <a:ext cx="1229425" cy="1229425"/>
          </a:xfrm>
          <a:prstGeom prst="ellipse">
            <a:avLst/>
          </a:prstGeom>
          <a:solidFill>
            <a:schemeClr val="bg1">
              <a:lumMod val="95000"/>
            </a:schemeClr>
          </a:solidFill>
          <a:ln w="3175">
            <a:solidFill>
              <a:schemeClr val="bg1">
                <a:lumMod val="75000"/>
              </a:schemeClr>
            </a:solidFill>
          </a:ln>
        </p:spPr>
        <p:txBody>
          <a:bodyPr rtlCol="0" anchor="ctr"/>
          <a:lstStyle>
            <a:lvl1pPr marL="0" indent="0" algn="ctr">
              <a:buNone/>
              <a:defRPr sz="1300"/>
            </a:lvl1pPr>
          </a:lstStyle>
          <a:p>
            <a:pPr rtl="0"/>
            <a:r>
              <a:rPr lang="it-IT"/>
              <a:t>Fare clic sull'icona per inserire un'immagine</a:t>
            </a:r>
            <a:endParaRPr lang="it-IT" dirty="0"/>
          </a:p>
        </p:txBody>
      </p:sp>
      <p:sp>
        <p:nvSpPr>
          <p:cNvPr id="20" name="Segnaposto immagine 22">
            <a:extLst>
              <a:ext uri="{FF2B5EF4-FFF2-40B4-BE49-F238E27FC236}">
                <a16:creationId xmlns:a16="http://schemas.microsoft.com/office/drawing/2014/main" id="{8CB2CA38-4C7F-4D6B-9B34-606F1A007A17}"/>
              </a:ext>
            </a:extLst>
          </p:cNvPr>
          <p:cNvSpPr>
            <a:spLocks noGrp="1"/>
          </p:cNvSpPr>
          <p:nvPr>
            <p:ph type="pic" sz="quarter" idx="27"/>
          </p:nvPr>
        </p:nvSpPr>
        <p:spPr>
          <a:xfrm>
            <a:off x="10258651" y="2160704"/>
            <a:ext cx="1229425" cy="1229425"/>
          </a:xfrm>
          <a:prstGeom prst="ellipse">
            <a:avLst/>
          </a:prstGeom>
          <a:solidFill>
            <a:schemeClr val="bg1">
              <a:lumMod val="95000"/>
            </a:schemeClr>
          </a:solidFill>
          <a:ln w="3175">
            <a:solidFill>
              <a:schemeClr val="bg1">
                <a:lumMod val="75000"/>
              </a:schemeClr>
            </a:solidFill>
          </a:ln>
        </p:spPr>
        <p:txBody>
          <a:bodyPr rtlCol="0" anchor="ctr"/>
          <a:lstStyle>
            <a:lvl1pPr marL="0" indent="0" algn="ctr">
              <a:buNone/>
              <a:defRPr sz="1300"/>
            </a:lvl1pPr>
          </a:lstStyle>
          <a:p>
            <a:pPr rtl="0"/>
            <a:r>
              <a:rPr lang="it-IT"/>
              <a:t>Fare clic sull'icona per inserire un'immagine</a:t>
            </a:r>
            <a:endParaRPr lang="it-IT" dirty="0"/>
          </a:p>
        </p:txBody>
      </p:sp>
      <p:sp>
        <p:nvSpPr>
          <p:cNvPr id="4" name="Segnaposto testo 3">
            <a:extLst>
              <a:ext uri="{FF2B5EF4-FFF2-40B4-BE49-F238E27FC236}">
                <a16:creationId xmlns:a16="http://schemas.microsoft.com/office/drawing/2014/main" id="{F5DA42CA-D117-4AF7-9FEC-03EB2BBB7566}"/>
              </a:ext>
            </a:extLst>
          </p:cNvPr>
          <p:cNvSpPr>
            <a:spLocks noGrp="1"/>
          </p:cNvSpPr>
          <p:nvPr>
            <p:ph type="body" sz="quarter" idx="28" hasCustomPrompt="1"/>
          </p:nvPr>
        </p:nvSpPr>
        <p:spPr>
          <a:xfrm>
            <a:off x="9973363" y="3925888"/>
            <a:ext cx="1800000" cy="504825"/>
          </a:xfrm>
        </p:spPr>
        <p:txBody>
          <a:bodyPr rtlCol="0"/>
          <a:lstStyle>
            <a:lvl1pPr marL="0" indent="0" algn="ctr">
              <a:buNone/>
              <a:defRPr b="1">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rtl="0"/>
            <a:r>
              <a:rPr lang="it-IT" dirty="0"/>
              <a:t>Nome completo</a:t>
            </a:r>
          </a:p>
        </p:txBody>
      </p:sp>
      <p:sp>
        <p:nvSpPr>
          <p:cNvPr id="11" name="Segnaposto testo 10">
            <a:extLst>
              <a:ext uri="{FF2B5EF4-FFF2-40B4-BE49-F238E27FC236}">
                <a16:creationId xmlns:a16="http://schemas.microsoft.com/office/drawing/2014/main" id="{5F9CEF5A-8DCE-4156-9138-C113C0D3A79D}"/>
              </a:ext>
            </a:extLst>
          </p:cNvPr>
          <p:cNvSpPr>
            <a:spLocks noGrp="1"/>
          </p:cNvSpPr>
          <p:nvPr>
            <p:ph type="body" sz="quarter" idx="29" hasCustomPrompt="1"/>
          </p:nvPr>
        </p:nvSpPr>
        <p:spPr>
          <a:xfrm>
            <a:off x="9973363" y="4505325"/>
            <a:ext cx="1800000" cy="900113"/>
          </a:xfrm>
        </p:spPr>
        <p:txBody>
          <a:bodyPr rtlCol="0"/>
          <a:lstStyle>
            <a:lvl1pPr marL="0" indent="0" algn="ctr">
              <a:buNone/>
              <a:defRPr/>
            </a:lvl1pPr>
          </a:lstStyle>
          <a:p>
            <a:pPr lvl="0" rtl="0"/>
            <a:r>
              <a:rPr lang="it-IT" dirty="0"/>
              <a:t>Titolo</a:t>
            </a:r>
          </a:p>
        </p:txBody>
      </p:sp>
    </p:spTree>
    <p:extLst>
      <p:ext uri="{BB962C8B-B14F-4D97-AF65-F5344CB8AC3E}">
        <p14:creationId xmlns:p14="http://schemas.microsoft.com/office/powerpoint/2010/main" val="1503510566"/>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olo titolo e sottotitolo">
    <p:spTree>
      <p:nvGrpSpPr>
        <p:cNvPr id="1" name=""/>
        <p:cNvGrpSpPr/>
        <p:nvPr/>
      </p:nvGrpSpPr>
      <p:grpSpPr>
        <a:xfrm>
          <a:off x="0" y="0"/>
          <a:ext cx="0" cy="0"/>
          <a:chOff x="0" y="0"/>
          <a:chExt cx="0" cy="0"/>
        </a:xfrm>
      </p:grpSpPr>
      <p:sp>
        <p:nvSpPr>
          <p:cNvPr id="29" name="Figura a mano libera: Forma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7" name="Figura a mano libera: Forma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 name="Titolo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it-IT"/>
              <a:t>Fare clic per modificare lo stile del titolo dello schema</a:t>
            </a:r>
            <a:endParaRPr lang="it-IT" dirty="0"/>
          </a:p>
        </p:txBody>
      </p:sp>
      <p:sp>
        <p:nvSpPr>
          <p:cNvPr id="6" name="Segnaposto piè di pagina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it-IT" dirty="0"/>
              <a:t>Aggiungere un piè di pagina</a:t>
            </a:r>
          </a:p>
        </p:txBody>
      </p:sp>
      <p:sp>
        <p:nvSpPr>
          <p:cNvPr id="7" name="Segnaposto numero diapositiva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it-IT" smtClean="0"/>
              <a:pPr rtl="0"/>
              <a:t>‹N›</a:t>
            </a:fld>
            <a:endParaRPr lang="it-IT" dirty="0"/>
          </a:p>
        </p:txBody>
      </p:sp>
      <p:sp>
        <p:nvSpPr>
          <p:cNvPr id="14" name="Figura a mano libera: Forma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19" name="Figura a mano libera: Forma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18" name="Figura a mano libera: Forma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0" name="Figura a mano libera: Forma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4" name="Figura a mano libera: Forma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3" name="Figura a mano libera: Forma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13" name="Segnaposto testo 8">
            <a:extLst>
              <a:ext uri="{FF2B5EF4-FFF2-40B4-BE49-F238E27FC236}">
                <a16:creationId xmlns:a16="http://schemas.microsoft.com/office/drawing/2014/main" id="{37BBBFC2-32EB-4335-9980-A7CF236703B3}"/>
              </a:ext>
            </a:extLst>
          </p:cNvPr>
          <p:cNvSpPr>
            <a:spLocks noGrp="1"/>
          </p:cNvSpPr>
          <p:nvPr>
            <p:ph type="body" sz="quarter" idx="26" hasCustomPrompt="1"/>
          </p:nvPr>
        </p:nvSpPr>
        <p:spPr>
          <a:xfrm>
            <a:off x="431800" y="1080000"/>
            <a:ext cx="11339513" cy="276561"/>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it-IT" dirty="0"/>
              <a:t>Intestazione secondaria</a:t>
            </a:r>
          </a:p>
        </p:txBody>
      </p:sp>
    </p:spTree>
    <p:extLst>
      <p:ext uri="{BB962C8B-B14F-4D97-AF65-F5344CB8AC3E}">
        <p14:creationId xmlns:p14="http://schemas.microsoft.com/office/powerpoint/2010/main" val="1505855276"/>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iapositiva titolo">
    <p:bg>
      <p:bgPr>
        <a:solidFill>
          <a:schemeClr val="bg1"/>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474E1F0E-A827-4F38-BAAB-5D5831E0813A}"/>
              </a:ext>
            </a:extLst>
          </p:cNvPr>
          <p:cNvSpPr/>
          <p:nvPr userDrawn="1"/>
        </p:nvSpPr>
        <p:spPr>
          <a:xfrm>
            <a:off x="0" y="6771286"/>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9" name="Rettangolo 8">
            <a:extLst>
              <a:ext uri="{FF2B5EF4-FFF2-40B4-BE49-F238E27FC236}">
                <a16:creationId xmlns:a16="http://schemas.microsoft.com/office/drawing/2014/main" id="{1B7D9229-CE8B-44FD-B1E6-2FE619F40B4F}"/>
              </a:ext>
            </a:extLst>
          </p:cNvPr>
          <p:cNvSpPr/>
          <p:nvPr userDrawn="1"/>
        </p:nvSpPr>
        <p:spPr>
          <a:xfrm>
            <a:off x="0" y="0"/>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10" name="Rettangolo 9">
            <a:extLst>
              <a:ext uri="{FF2B5EF4-FFF2-40B4-BE49-F238E27FC236}">
                <a16:creationId xmlns:a16="http://schemas.microsoft.com/office/drawing/2014/main" id="{4683AF15-88E9-4D75-9D5E-7E4924887E91}"/>
              </a:ext>
            </a:extLst>
          </p:cNvPr>
          <p:cNvSpPr/>
          <p:nvPr userDrawn="1"/>
        </p:nvSpPr>
        <p:spPr>
          <a:xfrm rot="5400000">
            <a:off x="-3385643" y="3385642"/>
            <a:ext cx="6858001"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11" name="Rettangolo 10">
            <a:extLst>
              <a:ext uri="{FF2B5EF4-FFF2-40B4-BE49-F238E27FC236}">
                <a16:creationId xmlns:a16="http://schemas.microsoft.com/office/drawing/2014/main" id="{D3B18E46-480F-48E8-9675-259D3D06A00D}"/>
              </a:ext>
            </a:extLst>
          </p:cNvPr>
          <p:cNvSpPr/>
          <p:nvPr userDrawn="1"/>
        </p:nvSpPr>
        <p:spPr>
          <a:xfrm rot="5400000">
            <a:off x="8719643" y="3385643"/>
            <a:ext cx="6858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32" name="Segnaposto immagine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4" y="86714"/>
            <a:ext cx="6009285" cy="6684572"/>
          </a:xfrm>
          <a:solidFill>
            <a:schemeClr val="bg1">
              <a:lumMod val="85000"/>
            </a:schemeClr>
          </a:solidFill>
        </p:spPr>
        <p:txBody>
          <a:bodyPr lIns="0" tIns="0" rtlCol="0" anchor="ctr"/>
          <a:lstStyle>
            <a:lvl1pPr marL="0" indent="0" algn="ctr">
              <a:buNone/>
              <a:defRPr sz="1100" i="1">
                <a:latin typeface="Times New Roman" panose="02020603050405020304" pitchFamily="18" charset="0"/>
                <a:cs typeface="Times New Roman" panose="02020603050405020304" pitchFamily="18" charset="0"/>
              </a:defRPr>
            </a:lvl1pPr>
          </a:lstStyle>
          <a:p>
            <a:pPr rtl="0"/>
            <a:r>
              <a:rPr lang="it-IT" dirty="0"/>
              <a:t>Inserire o trascinare l'immagine qui</a:t>
            </a:r>
          </a:p>
        </p:txBody>
      </p:sp>
      <p:sp>
        <p:nvSpPr>
          <p:cNvPr id="2" name="Titolo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095999" y="86714"/>
            <a:ext cx="6009287" cy="4068402"/>
          </a:xfrm>
          <a:solidFill>
            <a:schemeClr val="tx1">
              <a:alpha val="80000"/>
            </a:schemeClr>
          </a:solidFill>
        </p:spPr>
        <p:txBody>
          <a:bodyPr lIns="288000" rIns="432000" bIns="144000" rtlCol="0" anchor="b"/>
          <a:lstStyle>
            <a:lvl1pPr algn="r">
              <a:defRPr sz="4200" spc="-150">
                <a:solidFill>
                  <a:schemeClr val="bg1"/>
                </a:solidFill>
              </a:defRPr>
            </a:lvl1pPr>
          </a:lstStyle>
          <a:p>
            <a:pPr rtl="0"/>
            <a:r>
              <a:rPr lang="it-IT" dirty="0"/>
              <a:t>Fare clic per modificare </a:t>
            </a:r>
            <a:br>
              <a:rPr lang="it-IT" dirty="0"/>
            </a:br>
            <a:r>
              <a:rPr lang="it-IT" dirty="0"/>
              <a:t>lo stile del titolo</a:t>
            </a:r>
          </a:p>
        </p:txBody>
      </p:sp>
      <p:sp>
        <p:nvSpPr>
          <p:cNvPr id="3" name="Sottotitolo 2">
            <a:extLst>
              <a:ext uri="{FF2B5EF4-FFF2-40B4-BE49-F238E27FC236}">
                <a16:creationId xmlns:a16="http://schemas.microsoft.com/office/drawing/2014/main" id="{C9980B88-3F4A-4688-9ED0-17EF37E62D93}"/>
              </a:ext>
            </a:extLst>
          </p:cNvPr>
          <p:cNvSpPr>
            <a:spLocks noGrp="1"/>
          </p:cNvSpPr>
          <p:nvPr>
            <p:ph type="subTitle" idx="1"/>
          </p:nvPr>
        </p:nvSpPr>
        <p:spPr>
          <a:xfrm>
            <a:off x="6095999" y="4152672"/>
            <a:ext cx="6009287" cy="1818422"/>
          </a:xfrm>
          <a:solidFill>
            <a:schemeClr val="bg1">
              <a:lumMod val="95000"/>
              <a:alpha val="80000"/>
            </a:schemeClr>
          </a:solidFill>
        </p:spPr>
        <p:txBody>
          <a:bodyPr lIns="288000" tIns="144000" rIns="432000" rtlCol="0"/>
          <a:lstStyle>
            <a:lvl1pPr marL="0" indent="0" algn="r">
              <a:buNone/>
              <a:defRPr sz="21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a:t>Fare clic per modificare lo stile del sottotitolo dello schema</a:t>
            </a:r>
            <a:endParaRPr lang="it-IT" dirty="0"/>
          </a:p>
        </p:txBody>
      </p:sp>
      <p:sp>
        <p:nvSpPr>
          <p:cNvPr id="5" name="Segnaposto numero diapositiva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rtlCol="0"/>
          <a:lstStyle/>
          <a:p>
            <a:pPr rtl="0"/>
            <a:fld id="{19B51A1E-902D-48AF-9020-955120F399B6}" type="slidenum">
              <a:rPr lang="it-IT" smtClean="0"/>
              <a:pPr rtl="0"/>
              <a:t>‹N›</a:t>
            </a:fld>
            <a:endParaRPr lang="it-IT" dirty="0"/>
          </a:p>
        </p:txBody>
      </p:sp>
      <p:sp>
        <p:nvSpPr>
          <p:cNvPr id="6" name="Casella di testo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rtl="0"/>
            <a:endParaRPr lang="it-IT" sz="1200" dirty="0">
              <a:solidFill>
                <a:schemeClr val="tx1">
                  <a:lumMod val="75000"/>
                  <a:lumOff val="25000"/>
                </a:schemeClr>
              </a:solidFill>
              <a:latin typeface="+mn-lt"/>
            </a:endParaRPr>
          </a:p>
        </p:txBody>
      </p:sp>
      <p:sp>
        <p:nvSpPr>
          <p:cNvPr id="12" name="Rettangolo 11">
            <a:extLst>
              <a:ext uri="{FF2B5EF4-FFF2-40B4-BE49-F238E27FC236}">
                <a16:creationId xmlns:a16="http://schemas.microsoft.com/office/drawing/2014/main" id="{C73A3377-E020-4E0C-9B4D-20B0DB325F48}"/>
              </a:ext>
            </a:extLst>
          </p:cNvPr>
          <p:cNvSpPr/>
          <p:nvPr userDrawn="1"/>
        </p:nvSpPr>
        <p:spPr>
          <a:xfrm>
            <a:off x="86714" y="86714"/>
            <a:ext cx="6208363" cy="6684572"/>
          </a:xfrm>
          <a:prstGeom prst="rect">
            <a:avLst/>
          </a:prstGeom>
          <a:gradFill>
            <a:gsLst>
              <a:gs pos="0">
                <a:schemeClr val="tx1">
                  <a:alpha val="0"/>
                </a:schemeClr>
              </a:gs>
              <a:gs pos="100000">
                <a:schemeClr val="tx1">
                  <a:alpha val="3100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Tree>
    <p:extLst>
      <p:ext uri="{BB962C8B-B14F-4D97-AF65-F5344CB8AC3E}">
        <p14:creationId xmlns:p14="http://schemas.microsoft.com/office/powerpoint/2010/main" val="904743534"/>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olo titolo">
    <p:spTree>
      <p:nvGrpSpPr>
        <p:cNvPr id="1" name=""/>
        <p:cNvGrpSpPr/>
        <p:nvPr/>
      </p:nvGrpSpPr>
      <p:grpSpPr>
        <a:xfrm>
          <a:off x="0" y="0"/>
          <a:ext cx="0" cy="0"/>
          <a:chOff x="0" y="0"/>
          <a:chExt cx="0" cy="0"/>
        </a:xfrm>
      </p:grpSpPr>
      <p:sp>
        <p:nvSpPr>
          <p:cNvPr id="15" name="Figura a mano libera: Forma 14">
            <a:extLst>
              <a:ext uri="{FF2B5EF4-FFF2-40B4-BE49-F238E27FC236}">
                <a16:creationId xmlns:a16="http://schemas.microsoft.com/office/drawing/2014/main" id="{B29137C9-7B18-454C-AB56-2B4631DFE59D}"/>
              </a:ext>
            </a:extLst>
          </p:cNvPr>
          <p:cNvSpPr/>
          <p:nvPr userDrawn="1"/>
        </p:nvSpPr>
        <p:spPr>
          <a:xfrm rot="14199158">
            <a:off x="10161654" y="-236402"/>
            <a:ext cx="1957093" cy="1399810"/>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7093" h="1399810">
                <a:moveTo>
                  <a:pt x="0" y="318772"/>
                </a:moveTo>
                <a:lnTo>
                  <a:pt x="858544" y="36067"/>
                </a:lnTo>
                <a:lnTo>
                  <a:pt x="1957093" y="0"/>
                </a:lnTo>
                <a:lnTo>
                  <a:pt x="1012700" y="1399810"/>
                </a:lnTo>
                <a:lnTo>
                  <a:pt x="172487" y="1221089"/>
                </a:lnTo>
                <a:lnTo>
                  <a:pt x="0" y="31877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14" name="Figura a mano libera: Forma 13">
            <a:extLst>
              <a:ext uri="{FF2B5EF4-FFF2-40B4-BE49-F238E27FC236}">
                <a16:creationId xmlns:a16="http://schemas.microsoft.com/office/drawing/2014/main" id="{0C7CDA8E-8D79-474E-8278-7D77C867E238}"/>
              </a:ext>
            </a:extLst>
          </p:cNvPr>
          <p:cNvSpPr/>
          <p:nvPr userDrawn="1"/>
        </p:nvSpPr>
        <p:spPr>
          <a:xfrm rot="6973557">
            <a:off x="9799840" y="198216"/>
            <a:ext cx="748251" cy="780669"/>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 name="Titolo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it-IT"/>
              <a:t>Fare clic per modificare lo stile del titolo dello schema</a:t>
            </a:r>
            <a:endParaRPr lang="it-IT" dirty="0"/>
          </a:p>
        </p:txBody>
      </p:sp>
      <p:sp>
        <p:nvSpPr>
          <p:cNvPr id="6" name="Segnaposto piè di pagina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it-IT" dirty="0"/>
              <a:t>Aggiungere un piè di pagina</a:t>
            </a:r>
          </a:p>
        </p:txBody>
      </p:sp>
      <p:sp>
        <p:nvSpPr>
          <p:cNvPr id="7" name="Segnaposto numero diapositiva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it-IT" smtClean="0"/>
              <a:pPr rtl="0"/>
              <a:t>‹N›</a:t>
            </a:fld>
            <a:endParaRPr lang="it-IT" dirty="0"/>
          </a:p>
        </p:txBody>
      </p:sp>
      <p:sp>
        <p:nvSpPr>
          <p:cNvPr id="24" name="Figura a mano libera: Forma 23">
            <a:extLst>
              <a:ext uri="{FF2B5EF4-FFF2-40B4-BE49-F238E27FC236}">
                <a16:creationId xmlns:a16="http://schemas.microsoft.com/office/drawing/2014/main" id="{4F0A2415-21FA-4B06-89CA-A379C8C2E262}"/>
              </a:ext>
            </a:extLst>
          </p:cNvPr>
          <p:cNvSpPr/>
          <p:nvPr userDrawn="1"/>
        </p:nvSpPr>
        <p:spPr>
          <a:xfrm rot="5483574">
            <a:off x="9854193" y="80859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2" name="Figura a mano libera: Forma 21">
            <a:extLst>
              <a:ext uri="{FF2B5EF4-FFF2-40B4-BE49-F238E27FC236}">
                <a16:creationId xmlns:a16="http://schemas.microsoft.com/office/drawing/2014/main" id="{9AACAC53-33A6-4BBC-8C68-0C56D0B39F57}"/>
              </a:ext>
            </a:extLst>
          </p:cNvPr>
          <p:cNvSpPr/>
          <p:nvPr userDrawn="1"/>
        </p:nvSpPr>
        <p:spPr>
          <a:xfrm rot="14235708">
            <a:off x="11753205" y="112024"/>
            <a:ext cx="332291" cy="247882"/>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 name="connsiteX0" fmla="*/ 0 w 1449157"/>
              <a:gd name="connsiteY0" fmla="*/ 282705 h 1363743"/>
              <a:gd name="connsiteX1" fmla="*/ 858544 w 1449157"/>
              <a:gd name="connsiteY1" fmla="*/ 0 h 1363743"/>
              <a:gd name="connsiteX2" fmla="*/ 1449157 w 1449157"/>
              <a:gd name="connsiteY2" fmla="*/ 715834 h 1363743"/>
              <a:gd name="connsiteX3" fmla="*/ 1012700 w 1449157"/>
              <a:gd name="connsiteY3" fmla="*/ 1363743 h 1363743"/>
              <a:gd name="connsiteX4" fmla="*/ 172487 w 1449157"/>
              <a:gd name="connsiteY4" fmla="*/ 1185022 h 1363743"/>
              <a:gd name="connsiteX5" fmla="*/ 0 w 1449157"/>
              <a:gd name="connsiteY5" fmla="*/ 282705 h 1363743"/>
              <a:gd name="connsiteX0" fmla="*/ 0 w 1449157"/>
              <a:gd name="connsiteY0" fmla="*/ 0 h 1081038"/>
              <a:gd name="connsiteX1" fmla="*/ 1449157 w 1449157"/>
              <a:gd name="connsiteY1" fmla="*/ 433129 h 1081038"/>
              <a:gd name="connsiteX2" fmla="*/ 1012700 w 1449157"/>
              <a:gd name="connsiteY2" fmla="*/ 1081038 h 1081038"/>
              <a:gd name="connsiteX3" fmla="*/ 172487 w 1449157"/>
              <a:gd name="connsiteY3" fmla="*/ 902317 h 1081038"/>
              <a:gd name="connsiteX4" fmla="*/ 0 w 1449157"/>
              <a:gd name="connsiteY4" fmla="*/ 0 h 108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157" h="1081038">
                <a:moveTo>
                  <a:pt x="0" y="0"/>
                </a:moveTo>
                <a:lnTo>
                  <a:pt x="1449157" y="433129"/>
                </a:lnTo>
                <a:lnTo>
                  <a:pt x="1012700" y="1081038"/>
                </a:lnTo>
                <a:lnTo>
                  <a:pt x="172487" y="902317"/>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5" name="Figura a mano libera: Forma 24">
            <a:extLst>
              <a:ext uri="{FF2B5EF4-FFF2-40B4-BE49-F238E27FC236}">
                <a16:creationId xmlns:a16="http://schemas.microsoft.com/office/drawing/2014/main" id="{ED86A7C4-9F1E-4F96-8AD9-5B75BEE364BE}"/>
              </a:ext>
            </a:extLst>
          </p:cNvPr>
          <p:cNvSpPr/>
          <p:nvPr userDrawn="1"/>
        </p:nvSpPr>
        <p:spPr>
          <a:xfrm rot="13336516">
            <a:off x="10313236" y="1084299"/>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6" name="Figura a mano libera: Forma 25">
            <a:extLst>
              <a:ext uri="{FF2B5EF4-FFF2-40B4-BE49-F238E27FC236}">
                <a16:creationId xmlns:a16="http://schemas.microsoft.com/office/drawing/2014/main" id="{B63BFE72-A1DE-4CFE-9B52-553C99D52699}"/>
              </a:ext>
            </a:extLst>
          </p:cNvPr>
          <p:cNvSpPr/>
          <p:nvPr userDrawn="1"/>
        </p:nvSpPr>
        <p:spPr>
          <a:xfrm rot="5738060">
            <a:off x="9844293" y="1032301"/>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30" name="Figura a mano libera: Forma 29">
            <a:extLst>
              <a:ext uri="{FF2B5EF4-FFF2-40B4-BE49-F238E27FC236}">
                <a16:creationId xmlns:a16="http://schemas.microsoft.com/office/drawing/2014/main" id="{9C266CD9-D77B-4B4D-8673-531E2784C610}"/>
              </a:ext>
            </a:extLst>
          </p:cNvPr>
          <p:cNvSpPr/>
          <p:nvPr userDrawn="1"/>
        </p:nvSpPr>
        <p:spPr>
          <a:xfrm rot="8291645">
            <a:off x="10081798" y="798094"/>
            <a:ext cx="371360" cy="27370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Tree>
    <p:extLst>
      <p:ext uri="{BB962C8B-B14F-4D97-AF65-F5344CB8AC3E}">
        <p14:creationId xmlns:p14="http://schemas.microsoft.com/office/powerpoint/2010/main" val="1198965872"/>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olo titolo senza elementi grafic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it-IT"/>
              <a:t>Fare clic per modificare lo stile del titolo dello schema</a:t>
            </a:r>
            <a:endParaRPr lang="it-IT" dirty="0"/>
          </a:p>
        </p:txBody>
      </p:sp>
      <p:sp>
        <p:nvSpPr>
          <p:cNvPr id="6" name="Segnaposto piè di pagina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it-IT" dirty="0"/>
              <a:t>Aggiungere un piè di pagina</a:t>
            </a:r>
          </a:p>
        </p:txBody>
      </p:sp>
      <p:sp>
        <p:nvSpPr>
          <p:cNvPr id="7" name="Segnaposto numero diapositiva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it-IT" smtClean="0"/>
              <a:pPr rtl="0"/>
              <a:t>‹N›</a:t>
            </a:fld>
            <a:endParaRPr lang="it-IT" dirty="0"/>
          </a:p>
        </p:txBody>
      </p:sp>
    </p:spTree>
    <p:extLst>
      <p:ext uri="{BB962C8B-B14F-4D97-AF65-F5344CB8AC3E}">
        <p14:creationId xmlns:p14="http://schemas.microsoft.com/office/powerpoint/2010/main" val="310335047"/>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mmagine grande e testo">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000" y="3517901"/>
            <a:ext cx="6012000" cy="1409700"/>
          </a:xfrm>
          <a:solidFill>
            <a:schemeClr val="tx1"/>
          </a:solidFill>
        </p:spPr>
        <p:txBody>
          <a:bodyPr lIns="288000" rIns="432000" bIns="144000" rtlCol="0" anchor="b"/>
          <a:lstStyle>
            <a:lvl1pPr algn="r">
              <a:defRPr sz="4000" spc="-150">
                <a:solidFill>
                  <a:schemeClr val="bg1"/>
                </a:solidFill>
              </a:defRPr>
            </a:lvl1pPr>
          </a:lstStyle>
          <a:p>
            <a:pPr rtl="0"/>
            <a:r>
              <a:rPr lang="it-IT" dirty="0"/>
              <a:t>Fare clic per modificare </a:t>
            </a:r>
            <a:br>
              <a:rPr lang="it-IT" dirty="0"/>
            </a:br>
            <a:r>
              <a:rPr lang="it-IT" dirty="0"/>
              <a:t>lo stile del titolo</a:t>
            </a:r>
          </a:p>
        </p:txBody>
      </p:sp>
      <p:sp>
        <p:nvSpPr>
          <p:cNvPr id="3" name="Sottotitolo 2">
            <a:extLst>
              <a:ext uri="{FF2B5EF4-FFF2-40B4-BE49-F238E27FC236}">
                <a16:creationId xmlns:a16="http://schemas.microsoft.com/office/drawing/2014/main" id="{C9980B88-3F4A-4688-9ED0-17EF37E62D93}"/>
              </a:ext>
            </a:extLst>
          </p:cNvPr>
          <p:cNvSpPr>
            <a:spLocks noGrp="1"/>
          </p:cNvSpPr>
          <p:nvPr>
            <p:ph type="subTitle" idx="1"/>
          </p:nvPr>
        </p:nvSpPr>
        <p:spPr>
          <a:xfrm>
            <a:off x="84000" y="4927600"/>
            <a:ext cx="6012000" cy="1845743"/>
          </a:xfrm>
          <a:solidFill>
            <a:schemeClr val="tx1">
              <a:lumMod val="85000"/>
              <a:lumOff val="15000"/>
            </a:schemeClr>
          </a:solidFill>
        </p:spPr>
        <p:txBody>
          <a:bodyPr lIns="288000" tIns="144000" rIns="432000" rtlCol="0"/>
          <a:lstStyle>
            <a:lvl1pPr marL="0" indent="0" algn="r">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a:t>Fare clic per modificare lo stile del sottotitolo dello schema</a:t>
            </a:r>
            <a:endParaRPr lang="it-IT" dirty="0"/>
          </a:p>
        </p:txBody>
      </p:sp>
      <p:sp>
        <p:nvSpPr>
          <p:cNvPr id="5" name="Segnaposto numero diapositiva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rtlCol="0"/>
          <a:lstStyle/>
          <a:p>
            <a:pPr rtl="0"/>
            <a:fld id="{19B51A1E-902D-48AF-9020-955120F399B6}" type="slidenum">
              <a:rPr lang="it-IT" smtClean="0"/>
              <a:pPr rtl="0"/>
              <a:t>‹N›</a:t>
            </a:fld>
            <a:endParaRPr lang="it-IT" dirty="0"/>
          </a:p>
        </p:txBody>
      </p:sp>
      <p:sp>
        <p:nvSpPr>
          <p:cNvPr id="6" name="Casella di testo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rtl="0"/>
            <a:endParaRPr lang="it-IT" sz="1200" dirty="0">
              <a:solidFill>
                <a:schemeClr val="tx1">
                  <a:lumMod val="75000"/>
                  <a:lumOff val="25000"/>
                </a:schemeClr>
              </a:solidFill>
              <a:latin typeface="+mn-lt"/>
            </a:endParaRPr>
          </a:p>
        </p:txBody>
      </p:sp>
      <p:sp>
        <p:nvSpPr>
          <p:cNvPr id="32" name="Segnaposto immagine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4000" y="86714"/>
            <a:ext cx="6009285" cy="3431187"/>
          </a:xfrm>
          <a:solidFill>
            <a:srgbClr val="333333"/>
          </a:solidFill>
        </p:spPr>
        <p:txBody>
          <a:bodyPr lIns="0" tIns="0" rtlCol="0" anchor="ctr"/>
          <a:lstStyle>
            <a:lvl1pPr marL="0" indent="0" algn="ctr">
              <a:buNone/>
              <a:defRPr sz="1100" i="1">
                <a:solidFill>
                  <a:schemeClr val="bg1">
                    <a:lumMod val="85000"/>
                  </a:schemeClr>
                </a:solidFill>
                <a:latin typeface="Times New Roman" panose="02020603050405020304" pitchFamily="18" charset="0"/>
                <a:cs typeface="Times New Roman" panose="02020603050405020304" pitchFamily="18" charset="0"/>
              </a:defRPr>
            </a:lvl1pPr>
          </a:lstStyle>
          <a:p>
            <a:pPr rtl="0"/>
            <a:r>
              <a:rPr lang="it-IT" dirty="0"/>
              <a:t>Inserire o trascinare l'immagine qui</a:t>
            </a:r>
          </a:p>
        </p:txBody>
      </p:sp>
      <p:sp>
        <p:nvSpPr>
          <p:cNvPr id="16" name="Segnaposto contenuto 2">
            <a:extLst>
              <a:ext uri="{FF2B5EF4-FFF2-40B4-BE49-F238E27FC236}">
                <a16:creationId xmlns:a16="http://schemas.microsoft.com/office/drawing/2014/main" id="{ED5F0C9D-A08F-4539-BA26-61D24BBE6E9A}"/>
              </a:ext>
            </a:extLst>
          </p:cNvPr>
          <p:cNvSpPr>
            <a:spLocks noGrp="1"/>
          </p:cNvSpPr>
          <p:nvPr>
            <p:ph idx="15"/>
          </p:nvPr>
        </p:nvSpPr>
        <p:spPr>
          <a:xfrm>
            <a:off x="6464300" y="1152000"/>
            <a:ext cx="5307700" cy="4680000"/>
          </a:xfrm>
        </p:spPr>
        <p:txBody>
          <a:bodyPr rtlCol="0"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Tree>
    <p:extLst>
      <p:ext uri="{BB962C8B-B14F-4D97-AF65-F5344CB8AC3E}">
        <p14:creationId xmlns:p14="http://schemas.microsoft.com/office/powerpoint/2010/main" val="607283000"/>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B1948E38-8FB0-4E51-A01C-C88794372E50}"/>
              </a:ext>
            </a:extLst>
          </p:cNvPr>
          <p:cNvSpPr>
            <a:spLocks noGrp="1"/>
          </p:cNvSpPr>
          <p:nvPr>
            <p:ph idx="1"/>
          </p:nvPr>
        </p:nvSpPr>
        <p:spPr>
          <a:xfrm>
            <a:off x="432000" y="1152000"/>
            <a:ext cx="11340000" cy="4680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2" name="Titolo 1">
            <a:extLst>
              <a:ext uri="{FF2B5EF4-FFF2-40B4-BE49-F238E27FC236}">
                <a16:creationId xmlns:a16="http://schemas.microsoft.com/office/drawing/2014/main" id="{5CFF4C50-933F-41F9-AD11-BD02410AA7D5}"/>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it-IT"/>
              <a:t>Fare clic per modificare lo stile del titolo dello schema</a:t>
            </a:r>
            <a:endParaRPr lang="it-IT" dirty="0"/>
          </a:p>
        </p:txBody>
      </p:sp>
      <p:sp>
        <p:nvSpPr>
          <p:cNvPr id="7" name="Segnaposto piè di pagina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it-IT" dirty="0"/>
              <a:t>Aggiungere un piè di pagina</a:t>
            </a:r>
          </a:p>
        </p:txBody>
      </p:sp>
      <p:sp>
        <p:nvSpPr>
          <p:cNvPr id="8" name="Segnaposto numero diapositiva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it-IT" smtClean="0"/>
              <a:pPr rtl="0"/>
              <a:t>‹N›</a:t>
            </a:fld>
            <a:endParaRPr lang="it-IT" dirty="0"/>
          </a:p>
        </p:txBody>
      </p:sp>
      <p:sp>
        <p:nvSpPr>
          <p:cNvPr id="24" name="Figura a mano libera: Forma 23">
            <a:extLst>
              <a:ext uri="{FF2B5EF4-FFF2-40B4-BE49-F238E27FC236}">
                <a16:creationId xmlns:a16="http://schemas.microsoft.com/office/drawing/2014/main"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5" name="Figura a mano libera: Forma 24">
            <a:extLst>
              <a:ext uri="{FF2B5EF4-FFF2-40B4-BE49-F238E27FC236}">
                <a16:creationId xmlns:a16="http://schemas.microsoft.com/office/drawing/2014/main"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6" name="Figura a mano libera: Forma 25">
            <a:extLst>
              <a:ext uri="{FF2B5EF4-FFF2-40B4-BE49-F238E27FC236}">
                <a16:creationId xmlns:a16="http://schemas.microsoft.com/office/drawing/2014/main"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7" name="Figura a mano libera: Forma 26">
            <a:extLst>
              <a:ext uri="{FF2B5EF4-FFF2-40B4-BE49-F238E27FC236}">
                <a16:creationId xmlns:a16="http://schemas.microsoft.com/office/drawing/2014/main"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8" name="Figura a mano libera: Forma 27">
            <a:extLst>
              <a:ext uri="{FF2B5EF4-FFF2-40B4-BE49-F238E27FC236}">
                <a16:creationId xmlns:a16="http://schemas.microsoft.com/office/drawing/2014/main"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9" name="Figura a mano libera: Forma 28">
            <a:extLst>
              <a:ext uri="{FF2B5EF4-FFF2-40B4-BE49-F238E27FC236}">
                <a16:creationId xmlns:a16="http://schemas.microsoft.com/office/drawing/2014/main"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30" name="Figura a mano libera: Forma 29">
            <a:extLst>
              <a:ext uri="{FF2B5EF4-FFF2-40B4-BE49-F238E27FC236}">
                <a16:creationId xmlns:a16="http://schemas.microsoft.com/office/drawing/2014/main"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31" name="Figura a mano libera: Forma 30">
            <a:extLst>
              <a:ext uri="{FF2B5EF4-FFF2-40B4-BE49-F238E27FC236}">
                <a16:creationId xmlns:a16="http://schemas.microsoft.com/office/drawing/2014/main"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32" name="Figura a mano libera: Forma 31">
            <a:extLst>
              <a:ext uri="{FF2B5EF4-FFF2-40B4-BE49-F238E27FC236}">
                <a16:creationId xmlns:a16="http://schemas.microsoft.com/office/drawing/2014/main"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33" name="Figura a mano libera: Forma 32">
            <a:extLst>
              <a:ext uri="{FF2B5EF4-FFF2-40B4-BE49-F238E27FC236}">
                <a16:creationId xmlns:a16="http://schemas.microsoft.com/office/drawing/2014/main"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34" name="Figura a mano libera: Forma 33">
            <a:extLst>
              <a:ext uri="{FF2B5EF4-FFF2-40B4-BE49-F238E27FC236}">
                <a16:creationId xmlns:a16="http://schemas.microsoft.com/office/drawing/2014/main"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35" name="Figura a mano libera: Forma 34">
            <a:extLst>
              <a:ext uri="{FF2B5EF4-FFF2-40B4-BE49-F238E27FC236}">
                <a16:creationId xmlns:a16="http://schemas.microsoft.com/office/drawing/2014/main"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36" name="Figura a mano libera: Forma 35">
            <a:extLst>
              <a:ext uri="{FF2B5EF4-FFF2-40B4-BE49-F238E27FC236}">
                <a16:creationId xmlns:a16="http://schemas.microsoft.com/office/drawing/2014/main"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37" name="Figura a mano libera: Forma 36">
            <a:extLst>
              <a:ext uri="{FF2B5EF4-FFF2-40B4-BE49-F238E27FC236}">
                <a16:creationId xmlns:a16="http://schemas.microsoft.com/office/drawing/2014/main"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Tree>
    <p:extLst>
      <p:ext uri="{BB962C8B-B14F-4D97-AF65-F5344CB8AC3E}">
        <p14:creationId xmlns:p14="http://schemas.microsoft.com/office/powerpoint/2010/main" val="1734501631"/>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0EE479C-D1F6-4BAC-80D2-90EF74E3261A}"/>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it-IT"/>
              <a:t>Fare clic per modificare lo stile del titolo dello schema</a:t>
            </a:r>
            <a:endParaRPr lang="it-IT" dirty="0"/>
          </a:p>
        </p:txBody>
      </p:sp>
      <p:sp>
        <p:nvSpPr>
          <p:cNvPr id="3" name="Segnaposto contenuto 2">
            <a:extLst>
              <a:ext uri="{FF2B5EF4-FFF2-40B4-BE49-F238E27FC236}">
                <a16:creationId xmlns:a16="http://schemas.microsoft.com/office/drawing/2014/main" id="{A22238F2-C6EC-476F-8371-119AECBA5622}"/>
              </a:ext>
            </a:extLst>
          </p:cNvPr>
          <p:cNvSpPr>
            <a:spLocks noGrp="1"/>
          </p:cNvSpPr>
          <p:nvPr>
            <p:ph sz="half" idx="1"/>
          </p:nvPr>
        </p:nvSpPr>
        <p:spPr>
          <a:xfrm>
            <a:off x="432000" y="1152000"/>
            <a:ext cx="5472000" cy="5040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8" name="Segnaposto piè di pagina 7">
            <a:extLst>
              <a:ext uri="{FF2B5EF4-FFF2-40B4-BE49-F238E27FC236}">
                <a16:creationId xmlns:a16="http://schemas.microsoft.com/office/drawing/2014/main" id="{C9E47D86-FD0D-44D0-9B7F-9EDEBD11F9D6}"/>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it-IT" dirty="0"/>
              <a:t>Aggiungere un piè di pagina</a:t>
            </a:r>
          </a:p>
        </p:txBody>
      </p:sp>
      <p:sp>
        <p:nvSpPr>
          <p:cNvPr id="9" name="Segnaposto numero diapositiva 8">
            <a:extLst>
              <a:ext uri="{FF2B5EF4-FFF2-40B4-BE49-F238E27FC236}">
                <a16:creationId xmlns:a16="http://schemas.microsoft.com/office/drawing/2014/main" id="{0A29F8B3-4723-4928-83E5-76C29D05F2FE}"/>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it-IT" smtClean="0"/>
              <a:pPr rtl="0"/>
              <a:t>‹N›</a:t>
            </a:fld>
            <a:endParaRPr lang="it-IT" dirty="0"/>
          </a:p>
        </p:txBody>
      </p:sp>
      <p:sp>
        <p:nvSpPr>
          <p:cNvPr id="6" name="Segnaposto testo 5">
            <a:extLst>
              <a:ext uri="{FF2B5EF4-FFF2-40B4-BE49-F238E27FC236}">
                <a16:creationId xmlns:a16="http://schemas.microsoft.com/office/drawing/2014/main" id="{7867C73D-EE16-41D1-B7CE-A35C765E3B8D}"/>
              </a:ext>
            </a:extLst>
          </p:cNvPr>
          <p:cNvSpPr>
            <a:spLocks noGrp="1"/>
          </p:cNvSpPr>
          <p:nvPr>
            <p:ph type="body" sz="quarter" idx="12"/>
          </p:nvPr>
        </p:nvSpPr>
        <p:spPr>
          <a:xfrm>
            <a:off x="6299887" y="1152525"/>
            <a:ext cx="5472113" cy="5038725"/>
          </a:xfrm>
        </p:spPr>
        <p:txBody>
          <a:bodyPr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Tree>
    <p:extLst>
      <p:ext uri="{BB962C8B-B14F-4D97-AF65-F5344CB8AC3E}">
        <p14:creationId xmlns:p14="http://schemas.microsoft.com/office/powerpoint/2010/main" val="891552186"/>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colon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it-IT"/>
              <a:t>Fare clic per modificare lo stile del titolo dello schema</a:t>
            </a:r>
            <a:endParaRPr lang="it-IT" dirty="0"/>
          </a:p>
        </p:txBody>
      </p:sp>
      <p:sp>
        <p:nvSpPr>
          <p:cNvPr id="3" name="Segnaposto contenuto 2">
            <a:extLst>
              <a:ext uri="{FF2B5EF4-FFF2-40B4-BE49-F238E27FC236}">
                <a16:creationId xmlns:a16="http://schemas.microsoft.com/office/drawing/2014/main" id="{B1948E38-8FB0-4E51-A01C-C88794372E50}"/>
              </a:ext>
            </a:extLst>
          </p:cNvPr>
          <p:cNvSpPr>
            <a:spLocks noGrp="1"/>
          </p:cNvSpPr>
          <p:nvPr>
            <p:ph idx="1"/>
          </p:nvPr>
        </p:nvSpPr>
        <p:spPr>
          <a:xfrm>
            <a:off x="432000" y="1152000"/>
            <a:ext cx="3600000" cy="503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7" name="Segnaposto piè di pagina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it-IT" dirty="0"/>
              <a:t>Aggiungere un piè di pagina</a:t>
            </a:r>
          </a:p>
        </p:txBody>
      </p:sp>
      <p:sp>
        <p:nvSpPr>
          <p:cNvPr id="8" name="Segnaposto numero diapositiva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it-IT" smtClean="0"/>
              <a:pPr rtl="0"/>
              <a:t>‹N›</a:t>
            </a:fld>
            <a:endParaRPr lang="it-IT" dirty="0"/>
          </a:p>
        </p:txBody>
      </p:sp>
      <p:sp>
        <p:nvSpPr>
          <p:cNvPr id="5" name="Segnaposto testo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152000"/>
            <a:ext cx="3600450" cy="5038725"/>
          </a:xfrm>
        </p:spPr>
        <p:txBody>
          <a:bodyPr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11" name="Segnaposto testo 10">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152000"/>
            <a:ext cx="3600450" cy="5038725"/>
          </a:xfrm>
        </p:spPr>
        <p:txBody>
          <a:bodyPr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Tree>
    <p:extLst>
      <p:ext uri="{BB962C8B-B14F-4D97-AF65-F5344CB8AC3E}">
        <p14:creationId xmlns:p14="http://schemas.microsoft.com/office/powerpoint/2010/main" val="2654388017"/>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 colon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it-IT"/>
              <a:t>Fare clic per modificare lo stile del titolo dello schema</a:t>
            </a:r>
            <a:endParaRPr lang="it-IT" dirty="0"/>
          </a:p>
        </p:txBody>
      </p:sp>
      <p:sp>
        <p:nvSpPr>
          <p:cNvPr id="3" name="Segnaposto contenuto 2">
            <a:extLst>
              <a:ext uri="{FF2B5EF4-FFF2-40B4-BE49-F238E27FC236}">
                <a16:creationId xmlns:a16="http://schemas.microsoft.com/office/drawing/2014/main" id="{B1948E38-8FB0-4E51-A01C-C88794372E50}"/>
              </a:ext>
            </a:extLst>
          </p:cNvPr>
          <p:cNvSpPr>
            <a:spLocks noGrp="1"/>
          </p:cNvSpPr>
          <p:nvPr>
            <p:ph idx="1"/>
          </p:nvPr>
        </p:nvSpPr>
        <p:spPr>
          <a:xfrm>
            <a:off x="432000" y="1152000"/>
            <a:ext cx="2160000" cy="503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7" name="Segnaposto piè di pagina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it-IT" dirty="0"/>
              <a:t>Aggiungere un piè di pagina</a:t>
            </a:r>
          </a:p>
        </p:txBody>
      </p:sp>
      <p:sp>
        <p:nvSpPr>
          <p:cNvPr id="8" name="Segnaposto numero diapositiva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it-IT" smtClean="0"/>
              <a:pPr rtl="0"/>
              <a:t>‹N›</a:t>
            </a:fld>
            <a:endParaRPr lang="it-IT" dirty="0"/>
          </a:p>
        </p:txBody>
      </p:sp>
      <p:sp>
        <p:nvSpPr>
          <p:cNvPr id="5" name="Segnaposto testo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152525"/>
            <a:ext cx="2160588" cy="5038725"/>
          </a:xfrm>
        </p:spPr>
        <p:txBody>
          <a:bodyPr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13" name="Segnaposto testo 12">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152525"/>
            <a:ext cx="2160588" cy="5038725"/>
          </a:xfrm>
        </p:spPr>
        <p:txBody>
          <a:bodyPr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15" name="Segnaposto testo 14">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148060"/>
            <a:ext cx="2160588" cy="5038725"/>
          </a:xfrm>
        </p:spPr>
        <p:txBody>
          <a:bodyPr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17" name="Segnaposto testo 16">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152525"/>
            <a:ext cx="2160588" cy="5038725"/>
          </a:xfrm>
        </p:spPr>
        <p:txBody>
          <a:bodyPr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Tree>
    <p:extLst>
      <p:ext uri="{BB962C8B-B14F-4D97-AF65-F5344CB8AC3E}">
        <p14:creationId xmlns:p14="http://schemas.microsoft.com/office/powerpoint/2010/main" val="974837237"/>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unti elenco immagine">
    <p:spTree>
      <p:nvGrpSpPr>
        <p:cNvPr id="1" name=""/>
        <p:cNvGrpSpPr/>
        <p:nvPr/>
      </p:nvGrpSpPr>
      <p:grpSpPr>
        <a:xfrm>
          <a:off x="0" y="0"/>
          <a:ext cx="0" cy="0"/>
          <a:chOff x="0" y="0"/>
          <a:chExt cx="0" cy="0"/>
        </a:xfrm>
      </p:grpSpPr>
      <p:sp>
        <p:nvSpPr>
          <p:cNvPr id="28" name="Ovale 27">
            <a:extLst>
              <a:ext uri="{FF2B5EF4-FFF2-40B4-BE49-F238E27FC236}">
                <a16:creationId xmlns:a16="http://schemas.microsoft.com/office/drawing/2014/main" id="{2041BFF2-BC3B-3145-940D-004809E5A80A}"/>
              </a:ext>
            </a:extLst>
          </p:cNvPr>
          <p:cNvSpPr>
            <a:spLocks noChangeAspect="1"/>
          </p:cNvSpPr>
          <p:nvPr userDrawn="1"/>
        </p:nvSpPr>
        <p:spPr>
          <a:xfrm>
            <a:off x="3050592"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9" name="Ovale 28">
            <a:extLst>
              <a:ext uri="{FF2B5EF4-FFF2-40B4-BE49-F238E27FC236}">
                <a16:creationId xmlns:a16="http://schemas.microsoft.com/office/drawing/2014/main" id="{A9906F5C-A183-DF45-AE48-C1D611CDC98D}"/>
              </a:ext>
            </a:extLst>
          </p:cNvPr>
          <p:cNvSpPr>
            <a:spLocks noChangeAspect="1"/>
          </p:cNvSpPr>
          <p:nvPr userDrawn="1"/>
        </p:nvSpPr>
        <p:spPr>
          <a:xfrm>
            <a:off x="5345060"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30" name="Ovale 29">
            <a:extLst>
              <a:ext uri="{FF2B5EF4-FFF2-40B4-BE49-F238E27FC236}">
                <a16:creationId xmlns:a16="http://schemas.microsoft.com/office/drawing/2014/main" id="{C9CFF2EB-CD95-EA4D-810E-C9F8127071FE}"/>
              </a:ext>
            </a:extLst>
          </p:cNvPr>
          <p:cNvSpPr>
            <a:spLocks noChangeAspect="1"/>
          </p:cNvSpPr>
          <p:nvPr userDrawn="1"/>
        </p:nvSpPr>
        <p:spPr>
          <a:xfrm>
            <a:off x="7639529"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31" name="Ovale 30">
            <a:extLst>
              <a:ext uri="{FF2B5EF4-FFF2-40B4-BE49-F238E27FC236}">
                <a16:creationId xmlns:a16="http://schemas.microsoft.com/office/drawing/2014/main" id="{EE120266-68E0-504A-B1C8-F3369F5AF7C0}"/>
              </a:ext>
            </a:extLst>
          </p:cNvPr>
          <p:cNvSpPr>
            <a:spLocks noChangeAspect="1"/>
          </p:cNvSpPr>
          <p:nvPr userDrawn="1"/>
        </p:nvSpPr>
        <p:spPr>
          <a:xfrm>
            <a:off x="9933998"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9" name="Ovale 8">
            <a:extLst>
              <a:ext uri="{FF2B5EF4-FFF2-40B4-BE49-F238E27FC236}">
                <a16:creationId xmlns:a16="http://schemas.microsoft.com/office/drawing/2014/main" id="{4FB4A810-8614-AD44-B362-CE45C8C679CE}"/>
              </a:ext>
            </a:extLst>
          </p:cNvPr>
          <p:cNvSpPr>
            <a:spLocks noChangeAspect="1"/>
          </p:cNvSpPr>
          <p:nvPr userDrawn="1"/>
        </p:nvSpPr>
        <p:spPr>
          <a:xfrm>
            <a:off x="759111"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 name="Titolo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it-IT"/>
              <a:t>Fare clic per modificare lo stile del titolo dello schema</a:t>
            </a:r>
            <a:endParaRPr lang="it-IT" dirty="0"/>
          </a:p>
        </p:txBody>
      </p:sp>
      <p:sp>
        <p:nvSpPr>
          <p:cNvPr id="7" name="Segnaposto piè di pagina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it-IT" dirty="0"/>
              <a:t>Aggiungere un piè di pagina</a:t>
            </a:r>
          </a:p>
        </p:txBody>
      </p:sp>
      <p:sp>
        <p:nvSpPr>
          <p:cNvPr id="8" name="Segnaposto numero diapositiva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it-IT" smtClean="0"/>
              <a:pPr rtl="0"/>
              <a:t>‹N›</a:t>
            </a:fld>
            <a:endParaRPr lang="it-IT" dirty="0"/>
          </a:p>
        </p:txBody>
      </p:sp>
      <p:sp>
        <p:nvSpPr>
          <p:cNvPr id="5" name="Segnaposto testo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726075" y="4688112"/>
            <a:ext cx="2160588" cy="900000"/>
          </a:xfrm>
        </p:spPr>
        <p:txBody>
          <a:bodyPr rtlCol="0"/>
          <a:lstStyle>
            <a:lvl1pPr marL="0" indent="0" algn="ctr">
              <a:buNone/>
              <a:defRPr sz="1600"/>
            </a:lvl1pPr>
          </a:lstStyle>
          <a:p>
            <a:pPr lvl="0" rtl="0"/>
            <a:r>
              <a:rPr lang="it-IT" dirty="0"/>
              <a:t>Descrizione punto elenco</a:t>
            </a:r>
          </a:p>
        </p:txBody>
      </p:sp>
      <p:sp>
        <p:nvSpPr>
          <p:cNvPr id="13" name="Segnaposto testo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rtlCol="0"/>
          <a:lstStyle>
            <a:lvl1pPr marL="0" indent="0" algn="ctr">
              <a:buNone/>
              <a:defRPr sz="1600"/>
            </a:lvl1pPr>
          </a:lstStyle>
          <a:p>
            <a:pPr lvl="0" rtl="0"/>
            <a:r>
              <a:rPr lang="it-IT" dirty="0"/>
              <a:t>Descrizione punto elenco</a:t>
            </a:r>
          </a:p>
        </p:txBody>
      </p:sp>
      <p:sp>
        <p:nvSpPr>
          <p:cNvPr id="15" name="Segnaposto testo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315012" y="4683647"/>
            <a:ext cx="2160588" cy="900000"/>
          </a:xfrm>
        </p:spPr>
        <p:txBody>
          <a:bodyPr rtlCol="0"/>
          <a:lstStyle>
            <a:lvl1pPr marL="0" indent="0" algn="ctr">
              <a:buNone/>
              <a:defRPr sz="1600"/>
            </a:lvl1pPr>
          </a:lstStyle>
          <a:p>
            <a:pPr lvl="0" rtl="0"/>
            <a:r>
              <a:rPr lang="it-IT" dirty="0"/>
              <a:t>Descrizione punto elenco</a:t>
            </a:r>
          </a:p>
        </p:txBody>
      </p:sp>
      <p:sp>
        <p:nvSpPr>
          <p:cNvPr id="17" name="Segnaposto testo 16">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9609481" y="4688112"/>
            <a:ext cx="2160588" cy="900000"/>
          </a:xfrm>
        </p:spPr>
        <p:txBody>
          <a:bodyPr rtlCol="0"/>
          <a:lstStyle>
            <a:lvl1pPr marL="0" indent="0" algn="ctr">
              <a:buNone/>
              <a:defRPr sz="1600"/>
            </a:lvl1pPr>
          </a:lstStyle>
          <a:p>
            <a:pPr lvl="0" rtl="0"/>
            <a:r>
              <a:rPr lang="it-IT" dirty="0"/>
              <a:t>Descrizione punto elenco</a:t>
            </a:r>
          </a:p>
        </p:txBody>
      </p:sp>
      <p:sp>
        <p:nvSpPr>
          <p:cNvPr id="6" name="Segnaposto testo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431800" y="3926334"/>
            <a:ext cx="2160000" cy="504000"/>
          </a:xfrm>
        </p:spPr>
        <p:txBody>
          <a:bodyPr rtlCol="0"/>
          <a:lstStyle>
            <a:lvl1pPr marL="0" indent="0" algn="ctr">
              <a:buNone/>
              <a:defRPr b="1">
                <a:latin typeface="+mj-lt"/>
              </a:defRPr>
            </a:lvl1pPr>
          </a:lstStyle>
          <a:p>
            <a:pPr lvl="0" rtl="0"/>
            <a:r>
              <a:rPr lang="it-IT" dirty="0"/>
              <a:t>Punto elenco 1</a:t>
            </a:r>
          </a:p>
        </p:txBody>
      </p:sp>
      <p:sp>
        <p:nvSpPr>
          <p:cNvPr id="10" name="Segnaposto testo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726076" y="3926335"/>
            <a:ext cx="2160587" cy="504000"/>
          </a:xfrm>
        </p:spPr>
        <p:txBody>
          <a:bodyPr rtlCol="0"/>
          <a:lstStyle>
            <a:lvl1pPr marL="0" indent="0" algn="ctr">
              <a:buNone/>
              <a:defRPr b="1">
                <a:latin typeface="+mj-lt"/>
              </a:defRPr>
            </a:lvl1pPr>
          </a:lstStyle>
          <a:p>
            <a:pPr lvl="0" rtl="0"/>
            <a:r>
              <a:rPr lang="it-IT" dirty="0"/>
              <a:t>Punto elenco 2</a:t>
            </a:r>
          </a:p>
        </p:txBody>
      </p:sp>
      <p:sp>
        <p:nvSpPr>
          <p:cNvPr id="12" name="Segnaposto testo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rtlCol="0"/>
          <a:lstStyle>
            <a:lvl1pPr marL="0" indent="0" algn="ctr">
              <a:buNone/>
              <a:defRPr b="1">
                <a:latin typeface="+mj-lt"/>
              </a:defRPr>
            </a:lvl1pPr>
          </a:lstStyle>
          <a:p>
            <a:pPr lvl="0" rtl="0"/>
            <a:r>
              <a:rPr lang="it-IT" dirty="0"/>
              <a:t>Punto elenco 3</a:t>
            </a:r>
          </a:p>
        </p:txBody>
      </p:sp>
      <p:sp>
        <p:nvSpPr>
          <p:cNvPr id="16" name="Segnaposto testo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7315013" y="3926335"/>
            <a:ext cx="2160587" cy="504000"/>
          </a:xfrm>
        </p:spPr>
        <p:txBody>
          <a:bodyPr rtlCol="0"/>
          <a:lstStyle>
            <a:lvl1pPr marL="0" indent="0" algn="ctr">
              <a:buNone/>
              <a:defRPr b="1">
                <a:latin typeface="+mj-lt"/>
              </a:defRPr>
            </a:lvl1pPr>
          </a:lstStyle>
          <a:p>
            <a:pPr lvl="0" rtl="0"/>
            <a:r>
              <a:rPr lang="it-IT" dirty="0"/>
              <a:t>Punto elenco 4</a:t>
            </a:r>
          </a:p>
        </p:txBody>
      </p:sp>
      <p:sp>
        <p:nvSpPr>
          <p:cNvPr id="19" name="Segnaposto testo 18">
            <a:extLst>
              <a:ext uri="{FF2B5EF4-FFF2-40B4-BE49-F238E27FC236}">
                <a16:creationId xmlns:a16="http://schemas.microsoft.com/office/drawing/2014/main" id="{B01E9EA3-8BD6-4531-812C-663C75428B76}"/>
              </a:ext>
            </a:extLst>
          </p:cNvPr>
          <p:cNvSpPr>
            <a:spLocks noGrp="1"/>
          </p:cNvSpPr>
          <p:nvPr>
            <p:ph type="body" sz="quarter" idx="20" hasCustomPrompt="1"/>
          </p:nvPr>
        </p:nvSpPr>
        <p:spPr>
          <a:xfrm>
            <a:off x="9609481" y="3926335"/>
            <a:ext cx="2160588" cy="504000"/>
          </a:xfrm>
        </p:spPr>
        <p:txBody>
          <a:bodyPr rtlCol="0"/>
          <a:lstStyle>
            <a:lvl1pPr marL="0" indent="0" algn="ctr">
              <a:buNone/>
              <a:defRPr b="1">
                <a:latin typeface="+mj-lt"/>
              </a:defRPr>
            </a:lvl1pPr>
          </a:lstStyle>
          <a:p>
            <a:pPr lvl="0" rtl="0"/>
            <a:r>
              <a:rPr lang="it-IT" dirty="0"/>
              <a:t>Punto elenco 5</a:t>
            </a:r>
          </a:p>
        </p:txBody>
      </p:sp>
      <p:sp>
        <p:nvSpPr>
          <p:cNvPr id="21" name="Segnaposto testo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432094" y="4683350"/>
            <a:ext cx="2160000" cy="900000"/>
          </a:xfrm>
        </p:spPr>
        <p:txBody>
          <a:bodyPr rtlCol="0"/>
          <a:lstStyle>
            <a:lvl1pPr marL="0" indent="0" algn="ctr">
              <a:buNone/>
              <a:defRPr sz="1600"/>
            </a:lvl1pPr>
          </a:lstStyle>
          <a:p>
            <a:pPr lvl="0" rtl="0"/>
            <a:r>
              <a:rPr lang="it-IT" dirty="0"/>
              <a:t>Descrizione punto elenco</a:t>
            </a:r>
          </a:p>
        </p:txBody>
      </p:sp>
      <p:sp>
        <p:nvSpPr>
          <p:cNvPr id="4" name="Segnaposto immagine 3">
            <a:extLst>
              <a:ext uri="{FF2B5EF4-FFF2-40B4-BE49-F238E27FC236}">
                <a16:creationId xmlns:a16="http://schemas.microsoft.com/office/drawing/2014/main" id="{B0B1F8F6-73A5-F142-8A28-094DA998B5F5}"/>
              </a:ext>
            </a:extLst>
          </p:cNvPr>
          <p:cNvSpPr>
            <a:spLocks noGrp="1"/>
          </p:cNvSpPr>
          <p:nvPr>
            <p:ph type="pic" sz="quarter" idx="27"/>
          </p:nvPr>
        </p:nvSpPr>
        <p:spPr>
          <a:xfrm>
            <a:off x="948333" y="2358091"/>
            <a:ext cx="1130318" cy="854075"/>
          </a:xfrm>
        </p:spPr>
        <p:txBody>
          <a:bodyPr rtlCol="0"/>
          <a:lstStyle>
            <a:lvl1pPr marL="0" indent="0">
              <a:buNone/>
              <a:defRPr sz="1600"/>
            </a:lvl1pPr>
          </a:lstStyle>
          <a:p>
            <a:pPr rtl="0"/>
            <a:r>
              <a:rPr lang="it-IT"/>
              <a:t>Fare clic sull'icona per inserire un'immagine</a:t>
            </a:r>
            <a:endParaRPr lang="it-IT" dirty="0"/>
          </a:p>
        </p:txBody>
      </p:sp>
      <p:sp>
        <p:nvSpPr>
          <p:cNvPr id="32" name="Segnaposto immagine 3">
            <a:extLst>
              <a:ext uri="{FF2B5EF4-FFF2-40B4-BE49-F238E27FC236}">
                <a16:creationId xmlns:a16="http://schemas.microsoft.com/office/drawing/2014/main" id="{F78A887E-89A6-244C-8AA4-484FE5358768}"/>
              </a:ext>
            </a:extLst>
          </p:cNvPr>
          <p:cNvSpPr>
            <a:spLocks noGrp="1"/>
          </p:cNvSpPr>
          <p:nvPr>
            <p:ph type="pic" sz="quarter" idx="28"/>
          </p:nvPr>
        </p:nvSpPr>
        <p:spPr>
          <a:xfrm>
            <a:off x="3242055" y="2358091"/>
            <a:ext cx="1130318" cy="854075"/>
          </a:xfrm>
        </p:spPr>
        <p:txBody>
          <a:bodyPr rtlCol="0"/>
          <a:lstStyle>
            <a:lvl1pPr marL="0" indent="0">
              <a:buNone/>
              <a:defRPr sz="1600"/>
            </a:lvl1pPr>
          </a:lstStyle>
          <a:p>
            <a:pPr rtl="0"/>
            <a:r>
              <a:rPr lang="it-IT"/>
              <a:t>Fare clic sull'icona per inserire un'immagine</a:t>
            </a:r>
            <a:endParaRPr lang="it-IT" dirty="0"/>
          </a:p>
        </p:txBody>
      </p:sp>
      <p:sp>
        <p:nvSpPr>
          <p:cNvPr id="33" name="Segnaposto immagine 3">
            <a:extLst>
              <a:ext uri="{FF2B5EF4-FFF2-40B4-BE49-F238E27FC236}">
                <a16:creationId xmlns:a16="http://schemas.microsoft.com/office/drawing/2014/main" id="{52B18661-99A8-214A-A089-09F11F1EB5C4}"/>
              </a:ext>
            </a:extLst>
          </p:cNvPr>
          <p:cNvSpPr>
            <a:spLocks noGrp="1"/>
          </p:cNvSpPr>
          <p:nvPr>
            <p:ph type="pic" sz="quarter" idx="29"/>
          </p:nvPr>
        </p:nvSpPr>
        <p:spPr>
          <a:xfrm>
            <a:off x="5535777" y="2358091"/>
            <a:ext cx="1130318" cy="854075"/>
          </a:xfrm>
        </p:spPr>
        <p:txBody>
          <a:bodyPr rtlCol="0"/>
          <a:lstStyle>
            <a:lvl1pPr marL="0" indent="0">
              <a:buNone/>
              <a:defRPr sz="1600"/>
            </a:lvl1pPr>
          </a:lstStyle>
          <a:p>
            <a:pPr rtl="0"/>
            <a:r>
              <a:rPr lang="it-IT"/>
              <a:t>Fare clic sull'icona per inserire un'immagine</a:t>
            </a:r>
            <a:endParaRPr lang="it-IT" dirty="0"/>
          </a:p>
        </p:txBody>
      </p:sp>
      <p:sp>
        <p:nvSpPr>
          <p:cNvPr id="34" name="Segnaposto immagine 3">
            <a:extLst>
              <a:ext uri="{FF2B5EF4-FFF2-40B4-BE49-F238E27FC236}">
                <a16:creationId xmlns:a16="http://schemas.microsoft.com/office/drawing/2014/main" id="{69D5F0B5-DE10-D646-9244-6B4289E7793E}"/>
              </a:ext>
            </a:extLst>
          </p:cNvPr>
          <p:cNvSpPr>
            <a:spLocks noGrp="1"/>
          </p:cNvSpPr>
          <p:nvPr>
            <p:ph type="pic" sz="quarter" idx="30"/>
          </p:nvPr>
        </p:nvSpPr>
        <p:spPr>
          <a:xfrm>
            <a:off x="7829499" y="2358091"/>
            <a:ext cx="1130318" cy="854075"/>
          </a:xfrm>
        </p:spPr>
        <p:txBody>
          <a:bodyPr rtlCol="0"/>
          <a:lstStyle>
            <a:lvl1pPr marL="0" indent="0">
              <a:buNone/>
              <a:defRPr sz="1600"/>
            </a:lvl1pPr>
          </a:lstStyle>
          <a:p>
            <a:pPr rtl="0"/>
            <a:r>
              <a:rPr lang="it-IT"/>
              <a:t>Fare clic sull'icona per inserire un'immagine</a:t>
            </a:r>
            <a:endParaRPr lang="it-IT" dirty="0"/>
          </a:p>
        </p:txBody>
      </p:sp>
      <p:sp>
        <p:nvSpPr>
          <p:cNvPr id="35" name="Segnaposto immagine 3">
            <a:extLst>
              <a:ext uri="{FF2B5EF4-FFF2-40B4-BE49-F238E27FC236}">
                <a16:creationId xmlns:a16="http://schemas.microsoft.com/office/drawing/2014/main" id="{72B87CCD-6D17-844B-87EF-F8BC69D79B06}"/>
              </a:ext>
            </a:extLst>
          </p:cNvPr>
          <p:cNvSpPr>
            <a:spLocks noGrp="1"/>
          </p:cNvSpPr>
          <p:nvPr>
            <p:ph type="pic" sz="quarter" idx="31"/>
          </p:nvPr>
        </p:nvSpPr>
        <p:spPr>
          <a:xfrm>
            <a:off x="10123220" y="2358091"/>
            <a:ext cx="1130318" cy="854075"/>
          </a:xfrm>
        </p:spPr>
        <p:txBody>
          <a:bodyPr rtlCol="0"/>
          <a:lstStyle>
            <a:lvl1pPr marL="0" indent="0">
              <a:buNone/>
              <a:defRPr sz="1600"/>
            </a:lvl1pPr>
          </a:lstStyle>
          <a:p>
            <a:pPr rtl="0"/>
            <a:r>
              <a:rPr lang="it-IT"/>
              <a:t>Fare clic sull'icona per inserire un'immagine</a:t>
            </a:r>
            <a:endParaRPr lang="it-IT" dirty="0"/>
          </a:p>
        </p:txBody>
      </p:sp>
    </p:spTree>
    <p:extLst>
      <p:ext uri="{BB962C8B-B14F-4D97-AF65-F5344CB8AC3E}">
        <p14:creationId xmlns:p14="http://schemas.microsoft.com/office/powerpoint/2010/main" val="3030849120"/>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punti elenco immagine a sinistra">
    <p:spTree>
      <p:nvGrpSpPr>
        <p:cNvPr id="1" name=""/>
        <p:cNvGrpSpPr/>
        <p:nvPr/>
      </p:nvGrpSpPr>
      <p:grpSpPr>
        <a:xfrm>
          <a:off x="0" y="0"/>
          <a:ext cx="0" cy="0"/>
          <a:chOff x="0" y="0"/>
          <a:chExt cx="0" cy="0"/>
        </a:xfrm>
      </p:grpSpPr>
      <p:sp>
        <p:nvSpPr>
          <p:cNvPr id="22" name="Ovale 21">
            <a:extLst>
              <a:ext uri="{FF2B5EF4-FFF2-40B4-BE49-F238E27FC236}">
                <a16:creationId xmlns:a16="http://schemas.microsoft.com/office/drawing/2014/main" id="{56D90BAC-4672-454F-9B98-7A6F31D7B3F7}"/>
              </a:ext>
            </a:extLst>
          </p:cNvPr>
          <p:cNvSpPr>
            <a:spLocks noChangeAspect="1"/>
          </p:cNvSpPr>
          <p:nvPr userDrawn="1"/>
        </p:nvSpPr>
        <p:spPr>
          <a:xfrm>
            <a:off x="4419900" y="1246627"/>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6" name="Ovale 25">
            <a:extLst>
              <a:ext uri="{FF2B5EF4-FFF2-40B4-BE49-F238E27FC236}">
                <a16:creationId xmlns:a16="http://schemas.microsoft.com/office/drawing/2014/main" id="{21146660-9CB0-D241-ACBC-5C0A9FC8AD1A}"/>
              </a:ext>
            </a:extLst>
          </p:cNvPr>
          <p:cNvSpPr>
            <a:spLocks noChangeAspect="1"/>
          </p:cNvSpPr>
          <p:nvPr userDrawn="1"/>
        </p:nvSpPr>
        <p:spPr>
          <a:xfrm>
            <a:off x="1685768" y="1250890"/>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7" name="Segnaposto immagine 3">
            <a:extLst>
              <a:ext uri="{FF2B5EF4-FFF2-40B4-BE49-F238E27FC236}">
                <a16:creationId xmlns:a16="http://schemas.microsoft.com/office/drawing/2014/main" id="{831AC394-0DDA-6F4A-B2D3-6D95CD866486}"/>
              </a:ext>
            </a:extLst>
          </p:cNvPr>
          <p:cNvSpPr>
            <a:spLocks noGrp="1"/>
          </p:cNvSpPr>
          <p:nvPr>
            <p:ph type="pic" sz="quarter" idx="27"/>
          </p:nvPr>
        </p:nvSpPr>
        <p:spPr>
          <a:xfrm>
            <a:off x="900806" y="2358091"/>
            <a:ext cx="1225372" cy="854075"/>
          </a:xfrm>
        </p:spPr>
        <p:txBody>
          <a:bodyPr rtlCol="0"/>
          <a:lstStyle>
            <a:lvl1pPr marL="0" indent="0">
              <a:buNone/>
              <a:defRPr sz="1700"/>
            </a:lvl1pPr>
          </a:lstStyle>
          <a:p>
            <a:pPr rtl="0"/>
            <a:r>
              <a:rPr lang="it-IT"/>
              <a:t>Fare clic sull'icona per inserire un'immagine</a:t>
            </a:r>
            <a:endParaRPr lang="it-IT" dirty="0"/>
          </a:p>
        </p:txBody>
      </p:sp>
      <p:sp>
        <p:nvSpPr>
          <p:cNvPr id="28" name="Segnaposto immagine 3">
            <a:extLst>
              <a:ext uri="{FF2B5EF4-FFF2-40B4-BE49-F238E27FC236}">
                <a16:creationId xmlns:a16="http://schemas.microsoft.com/office/drawing/2014/main" id="{B1A58D5B-A4BA-F446-90DA-1B6B207869A8}"/>
              </a:ext>
            </a:extLst>
          </p:cNvPr>
          <p:cNvSpPr>
            <a:spLocks noGrp="1"/>
          </p:cNvSpPr>
          <p:nvPr>
            <p:ph type="pic" sz="quarter" idx="28"/>
          </p:nvPr>
        </p:nvSpPr>
        <p:spPr>
          <a:xfrm>
            <a:off x="3194528" y="2358091"/>
            <a:ext cx="1225372" cy="854075"/>
          </a:xfrm>
        </p:spPr>
        <p:txBody>
          <a:bodyPr rtlCol="0"/>
          <a:lstStyle>
            <a:lvl1pPr marL="0" indent="0">
              <a:buNone/>
              <a:defRPr sz="1700"/>
            </a:lvl1pPr>
          </a:lstStyle>
          <a:p>
            <a:pPr rtl="0"/>
            <a:r>
              <a:rPr lang="it-IT"/>
              <a:t>Fare clic sull'icona per inserire un'immagine</a:t>
            </a:r>
            <a:endParaRPr lang="it-IT" dirty="0"/>
          </a:p>
        </p:txBody>
      </p:sp>
      <p:sp>
        <p:nvSpPr>
          <p:cNvPr id="29" name="Segnaposto immagine 3">
            <a:extLst>
              <a:ext uri="{FF2B5EF4-FFF2-40B4-BE49-F238E27FC236}">
                <a16:creationId xmlns:a16="http://schemas.microsoft.com/office/drawing/2014/main" id="{7912C149-C249-1940-AF83-360853E78C26}"/>
              </a:ext>
            </a:extLst>
          </p:cNvPr>
          <p:cNvSpPr>
            <a:spLocks noGrp="1"/>
          </p:cNvSpPr>
          <p:nvPr>
            <p:ph type="pic" sz="quarter" idx="29"/>
          </p:nvPr>
        </p:nvSpPr>
        <p:spPr>
          <a:xfrm>
            <a:off x="5488250" y="2358091"/>
            <a:ext cx="1225372" cy="854075"/>
          </a:xfrm>
        </p:spPr>
        <p:txBody>
          <a:bodyPr rtlCol="0"/>
          <a:lstStyle>
            <a:lvl1pPr marL="0" indent="0">
              <a:buNone/>
              <a:defRPr sz="1700"/>
            </a:lvl1pPr>
          </a:lstStyle>
          <a:p>
            <a:pPr rtl="0"/>
            <a:r>
              <a:rPr lang="it-IT"/>
              <a:t>Fare clic sull'icona per inserire un'immagine</a:t>
            </a:r>
            <a:endParaRPr lang="it-IT" dirty="0"/>
          </a:p>
        </p:txBody>
      </p:sp>
      <p:sp>
        <p:nvSpPr>
          <p:cNvPr id="42" name="Rettangolo 41">
            <a:extLst>
              <a:ext uri="{FF2B5EF4-FFF2-40B4-BE49-F238E27FC236}">
                <a16:creationId xmlns:a16="http://schemas.microsoft.com/office/drawing/2014/main" id="{D24854E3-04DE-4154-AD8A-9F8AC3E4EE33}"/>
              </a:ext>
            </a:extLst>
          </p:cNvPr>
          <p:cNvSpPr/>
          <p:nvPr userDrawn="1"/>
        </p:nvSpPr>
        <p:spPr>
          <a:xfrm>
            <a:off x="7632650" y="86714"/>
            <a:ext cx="4472635" cy="6684572"/>
          </a:xfrm>
          <a:prstGeom prst="rect">
            <a:avLst/>
          </a:prstGeom>
          <a:gradFill flip="none" rotWithShape="1">
            <a:gsLst>
              <a:gs pos="0">
                <a:schemeClr val="accent3">
                  <a:lumMod val="0"/>
                  <a:lumOff val="100000"/>
                </a:schemeClr>
              </a:gs>
              <a:gs pos="85000">
                <a:schemeClr val="accent3">
                  <a:alpha val="64000"/>
                  <a:lumMod val="72000"/>
                  <a:lumOff val="28000"/>
                </a:schemeClr>
              </a:gs>
              <a:gs pos="100000">
                <a:schemeClr val="accent3">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41" name="Segnaposto immagine 40">
            <a:extLst>
              <a:ext uri="{FF2B5EF4-FFF2-40B4-BE49-F238E27FC236}">
                <a16:creationId xmlns:a16="http://schemas.microsoft.com/office/drawing/2014/main" id="{5BDD2BB3-B6A3-404C-846E-13E06B2F1662}"/>
              </a:ext>
            </a:extLst>
          </p:cNvPr>
          <p:cNvSpPr>
            <a:spLocks noGrp="1"/>
          </p:cNvSpPr>
          <p:nvPr>
            <p:ph type="pic" sz="quarter" idx="25" hasCustomPrompt="1"/>
          </p:nvPr>
        </p:nvSpPr>
        <p:spPr>
          <a:xfrm>
            <a:off x="7632650" y="86714"/>
            <a:ext cx="4472635" cy="6478538"/>
          </a:xfrm>
          <a:custGeom>
            <a:avLst/>
            <a:gdLst>
              <a:gd name="connsiteX0" fmla="*/ 376782 w 4559351"/>
              <a:gd name="connsiteY0" fmla="*/ 5927210 h 6604145"/>
              <a:gd name="connsiteX1" fmla="*/ 1519837 w 4559351"/>
              <a:gd name="connsiteY1" fmla="*/ 6224579 h 6604145"/>
              <a:gd name="connsiteX2" fmla="*/ 1067656 w 4559351"/>
              <a:gd name="connsiteY2" fmla="*/ 6604145 h 6604145"/>
              <a:gd name="connsiteX3" fmla="*/ 567431 w 4559351"/>
              <a:gd name="connsiteY3" fmla="*/ 6347235 h 6604145"/>
              <a:gd name="connsiteX4" fmla="*/ 3770030 w 4559351"/>
              <a:gd name="connsiteY4" fmla="*/ 4729122 h 6604145"/>
              <a:gd name="connsiteX5" fmla="*/ 3830234 w 4559351"/>
              <a:gd name="connsiteY5" fmla="*/ 4893659 h 6604145"/>
              <a:gd name="connsiteX6" fmla="*/ 3125854 w 4559351"/>
              <a:gd name="connsiteY6" fmla="*/ 4949110 h 6604145"/>
              <a:gd name="connsiteX7" fmla="*/ 3170574 w 4559351"/>
              <a:gd name="connsiteY7" fmla="*/ 4030224 h 6604145"/>
              <a:gd name="connsiteX8" fmla="*/ 3437863 w 4559351"/>
              <a:gd name="connsiteY8" fmla="*/ 4760691 h 6604145"/>
              <a:gd name="connsiteX9" fmla="*/ 2793688 w 4559351"/>
              <a:gd name="connsiteY9" fmla="*/ 4980680 h 6604145"/>
              <a:gd name="connsiteX10" fmla="*/ 2501683 w 4559351"/>
              <a:gd name="connsiteY10" fmla="*/ 5003670 h 6604145"/>
              <a:gd name="connsiteX11" fmla="*/ 0 w 4559351"/>
              <a:gd name="connsiteY11" fmla="*/ 3396395 h 6604145"/>
              <a:gd name="connsiteX12" fmla="*/ 3032435 w 4559351"/>
              <a:gd name="connsiteY12" fmla="*/ 3966867 h 6604145"/>
              <a:gd name="connsiteX13" fmla="*/ 1101460 w 4559351"/>
              <a:gd name="connsiteY13" fmla="*/ 6039845 h 6604145"/>
              <a:gd name="connsiteX14" fmla="*/ 10881 w 4559351"/>
              <a:gd name="connsiteY14" fmla="*/ 5508230 h 6604145"/>
              <a:gd name="connsiteX15" fmla="*/ 0 w 4559351"/>
              <a:gd name="connsiteY15" fmla="*/ 5475113 h 6604145"/>
              <a:gd name="connsiteX16" fmla="*/ 0 w 4559351"/>
              <a:gd name="connsiteY16" fmla="*/ 2843941 h 6604145"/>
              <a:gd name="connsiteX17" fmla="*/ 1605508 w 4559351"/>
              <a:gd name="connsiteY17" fmla="*/ 3374908 h 6604145"/>
              <a:gd name="connsiteX18" fmla="*/ 1482045 w 4559351"/>
              <a:gd name="connsiteY18" fmla="*/ 3547687 h 6604145"/>
              <a:gd name="connsiteX19" fmla="*/ 0 w 4559351"/>
              <a:gd name="connsiteY19" fmla="*/ 3206607 h 6604145"/>
              <a:gd name="connsiteX20" fmla="*/ 0 w 4559351"/>
              <a:gd name="connsiteY20" fmla="*/ 0 h 6604145"/>
              <a:gd name="connsiteX21" fmla="*/ 4559351 w 4559351"/>
              <a:gd name="connsiteY21" fmla="*/ 0 h 6604145"/>
              <a:gd name="connsiteX22" fmla="*/ 4559351 w 4559351"/>
              <a:gd name="connsiteY22" fmla="*/ 4284646 h 6604145"/>
              <a:gd name="connsiteX23" fmla="*/ 0 w 4559351"/>
              <a:gd name="connsiteY23" fmla="*/ 2645102 h 6604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9351" h="6604145">
                <a:moveTo>
                  <a:pt x="376782" y="5927210"/>
                </a:moveTo>
                <a:lnTo>
                  <a:pt x="1519837" y="6224579"/>
                </a:lnTo>
                <a:lnTo>
                  <a:pt x="1067656" y="6604145"/>
                </a:lnTo>
                <a:lnTo>
                  <a:pt x="567431" y="6347235"/>
                </a:lnTo>
                <a:close/>
                <a:moveTo>
                  <a:pt x="3770030" y="4729122"/>
                </a:moveTo>
                <a:lnTo>
                  <a:pt x="3830234" y="4893659"/>
                </a:lnTo>
                <a:lnTo>
                  <a:pt x="3125854" y="4949110"/>
                </a:lnTo>
                <a:close/>
                <a:moveTo>
                  <a:pt x="3170574" y="4030224"/>
                </a:moveTo>
                <a:lnTo>
                  <a:pt x="3437863" y="4760691"/>
                </a:lnTo>
                <a:lnTo>
                  <a:pt x="2793688" y="4980680"/>
                </a:lnTo>
                <a:lnTo>
                  <a:pt x="2501683" y="5003670"/>
                </a:lnTo>
                <a:close/>
                <a:moveTo>
                  <a:pt x="0" y="3396395"/>
                </a:moveTo>
                <a:lnTo>
                  <a:pt x="3032435" y="3966867"/>
                </a:lnTo>
                <a:lnTo>
                  <a:pt x="1101460" y="6039845"/>
                </a:lnTo>
                <a:lnTo>
                  <a:pt x="10881" y="5508230"/>
                </a:lnTo>
                <a:lnTo>
                  <a:pt x="0" y="5475113"/>
                </a:lnTo>
                <a:close/>
                <a:moveTo>
                  <a:pt x="0" y="2843941"/>
                </a:moveTo>
                <a:lnTo>
                  <a:pt x="1605508" y="3374908"/>
                </a:lnTo>
                <a:lnTo>
                  <a:pt x="1482045" y="3547687"/>
                </a:lnTo>
                <a:lnTo>
                  <a:pt x="0" y="3206607"/>
                </a:lnTo>
                <a:close/>
                <a:moveTo>
                  <a:pt x="0" y="0"/>
                </a:moveTo>
                <a:lnTo>
                  <a:pt x="4559351" y="0"/>
                </a:lnTo>
                <a:lnTo>
                  <a:pt x="4559351" y="4284646"/>
                </a:lnTo>
                <a:lnTo>
                  <a:pt x="0" y="2645102"/>
                </a:lnTo>
                <a:close/>
              </a:path>
            </a:pathLst>
          </a:custGeom>
          <a:solidFill>
            <a:schemeClr val="bg1">
              <a:lumMod val="95000"/>
            </a:schemeClr>
          </a:solidFill>
        </p:spPr>
        <p:txBody>
          <a:bodyPr wrap="square" rtlCol="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dirty="0"/>
              <a:t>Inserire o trascinare l'immagine qui</a:t>
            </a:r>
          </a:p>
        </p:txBody>
      </p:sp>
      <p:sp>
        <p:nvSpPr>
          <p:cNvPr id="2" name="Titolo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it-IT"/>
              <a:t>Fare clic per modificare lo stile del titolo dello schema</a:t>
            </a:r>
            <a:endParaRPr lang="it-IT" dirty="0"/>
          </a:p>
        </p:txBody>
      </p:sp>
      <p:sp>
        <p:nvSpPr>
          <p:cNvPr id="7" name="Segnaposto piè di pagina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it-IT" dirty="0"/>
              <a:t>Aggiungere un piè di pagina</a:t>
            </a:r>
          </a:p>
        </p:txBody>
      </p:sp>
      <p:sp>
        <p:nvSpPr>
          <p:cNvPr id="5" name="Segnaposto testo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726075" y="4688112"/>
            <a:ext cx="2160588" cy="900000"/>
          </a:xfrm>
        </p:spPr>
        <p:txBody>
          <a:bodyPr rtlCol="0"/>
          <a:lstStyle>
            <a:lvl1pPr marL="0" indent="0" algn="ctr">
              <a:buNone/>
              <a:defRPr sz="1600"/>
            </a:lvl1pPr>
          </a:lstStyle>
          <a:p>
            <a:pPr lvl="0" rtl="0"/>
            <a:r>
              <a:rPr lang="it-IT" dirty="0"/>
              <a:t>Descrizione punto elenco</a:t>
            </a:r>
          </a:p>
        </p:txBody>
      </p:sp>
      <p:sp>
        <p:nvSpPr>
          <p:cNvPr id="13" name="Segnaposto testo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rtlCol="0"/>
          <a:lstStyle>
            <a:lvl1pPr marL="0" indent="0" algn="ctr">
              <a:buNone/>
              <a:defRPr sz="1600"/>
            </a:lvl1pPr>
          </a:lstStyle>
          <a:p>
            <a:pPr lvl="0" rtl="0"/>
            <a:r>
              <a:rPr lang="it-IT" dirty="0"/>
              <a:t>Descrizione punto elenco</a:t>
            </a:r>
          </a:p>
        </p:txBody>
      </p:sp>
      <p:sp>
        <p:nvSpPr>
          <p:cNvPr id="6" name="Segnaposto testo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431800" y="3926334"/>
            <a:ext cx="2160000" cy="504000"/>
          </a:xfrm>
        </p:spPr>
        <p:txBody>
          <a:bodyPr rtlCol="0"/>
          <a:lstStyle>
            <a:lvl1pPr marL="0" indent="0" algn="ctr">
              <a:buNone/>
              <a:defRPr b="1">
                <a:latin typeface="+mj-lt"/>
              </a:defRPr>
            </a:lvl1pPr>
          </a:lstStyle>
          <a:p>
            <a:pPr lvl="0" rtl="0"/>
            <a:r>
              <a:rPr lang="it-IT" dirty="0"/>
              <a:t>Punto elenco 1</a:t>
            </a:r>
          </a:p>
        </p:txBody>
      </p:sp>
      <p:sp>
        <p:nvSpPr>
          <p:cNvPr id="10" name="Segnaposto testo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726076" y="3926335"/>
            <a:ext cx="2160587" cy="504000"/>
          </a:xfrm>
        </p:spPr>
        <p:txBody>
          <a:bodyPr rtlCol="0"/>
          <a:lstStyle>
            <a:lvl1pPr marL="0" indent="0" algn="ctr">
              <a:buNone/>
              <a:defRPr b="1">
                <a:latin typeface="+mj-lt"/>
              </a:defRPr>
            </a:lvl1pPr>
          </a:lstStyle>
          <a:p>
            <a:pPr lvl="0" rtl="0"/>
            <a:r>
              <a:rPr lang="it-IT" dirty="0"/>
              <a:t>Punto elenco 2</a:t>
            </a:r>
          </a:p>
        </p:txBody>
      </p:sp>
      <p:sp>
        <p:nvSpPr>
          <p:cNvPr id="12" name="Segnaposto testo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rtlCol="0"/>
          <a:lstStyle>
            <a:lvl1pPr marL="0" indent="0" algn="ctr">
              <a:buNone/>
              <a:defRPr b="1">
                <a:latin typeface="+mj-lt"/>
              </a:defRPr>
            </a:lvl1pPr>
          </a:lstStyle>
          <a:p>
            <a:pPr lvl="0" rtl="0"/>
            <a:r>
              <a:rPr lang="it-IT" dirty="0"/>
              <a:t>Punto elenco 3</a:t>
            </a:r>
          </a:p>
        </p:txBody>
      </p:sp>
      <p:sp>
        <p:nvSpPr>
          <p:cNvPr id="21" name="Segnaposto testo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432094" y="4683350"/>
            <a:ext cx="2160000" cy="900000"/>
          </a:xfrm>
        </p:spPr>
        <p:txBody>
          <a:bodyPr rtlCol="0"/>
          <a:lstStyle>
            <a:lvl1pPr marL="0" indent="0" algn="ctr">
              <a:buNone/>
              <a:defRPr sz="1600"/>
            </a:lvl1pPr>
          </a:lstStyle>
          <a:p>
            <a:pPr lvl="0" rtl="0"/>
            <a:r>
              <a:rPr lang="it-IT" dirty="0"/>
              <a:t>Descrizione punto elenco</a:t>
            </a:r>
          </a:p>
        </p:txBody>
      </p:sp>
      <p:sp>
        <p:nvSpPr>
          <p:cNvPr id="51" name="Ottagono 50">
            <a:extLst>
              <a:ext uri="{FF2B5EF4-FFF2-40B4-BE49-F238E27FC236}">
                <a16:creationId xmlns:a16="http://schemas.microsoft.com/office/drawing/2014/main" id="{758B0359-60B9-4D73-825D-ACE303A61C50}"/>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52" name="Ovale 51">
            <a:extLst>
              <a:ext uri="{FF2B5EF4-FFF2-40B4-BE49-F238E27FC236}">
                <a16:creationId xmlns:a16="http://schemas.microsoft.com/office/drawing/2014/main" id="{09921541-DECE-43BB-BF92-A4B5D5EE5469}"/>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solidFill>
                <a:schemeClr val="accent1"/>
              </a:solidFill>
            </a:endParaRPr>
          </a:p>
        </p:txBody>
      </p:sp>
      <p:sp>
        <p:nvSpPr>
          <p:cNvPr id="53" name="Ovale 52">
            <a:extLst>
              <a:ext uri="{FF2B5EF4-FFF2-40B4-BE49-F238E27FC236}">
                <a16:creationId xmlns:a16="http://schemas.microsoft.com/office/drawing/2014/main" id="{83095B3B-1284-4E49-BE50-9C84BE7E58B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54" name="Ovale 53">
            <a:extLst>
              <a:ext uri="{FF2B5EF4-FFF2-40B4-BE49-F238E27FC236}">
                <a16:creationId xmlns:a16="http://schemas.microsoft.com/office/drawing/2014/main" id="{7491DD10-64CD-40CA-A0BB-397696C0C168}"/>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solidFill>
                <a:schemeClr val="accent1"/>
              </a:solidFill>
            </a:endParaRPr>
          </a:p>
        </p:txBody>
      </p:sp>
      <p:sp>
        <p:nvSpPr>
          <p:cNvPr id="55" name="Segnaposto numero diapositiva 54">
            <a:extLst>
              <a:ext uri="{FF2B5EF4-FFF2-40B4-BE49-F238E27FC236}">
                <a16:creationId xmlns:a16="http://schemas.microsoft.com/office/drawing/2014/main" id="{8702E81C-40F0-489E-8339-0139157E6327}"/>
              </a:ext>
            </a:extLst>
          </p:cNvPr>
          <p:cNvSpPr>
            <a:spLocks noGrp="1"/>
          </p:cNvSpPr>
          <p:nvPr>
            <p:ph type="sldNum" sz="quarter" idx="26"/>
          </p:nvPr>
        </p:nvSpPr>
        <p:spPr/>
        <p:txBody>
          <a:bodyPr rtlCol="0"/>
          <a:lstStyle/>
          <a:p>
            <a:pPr rtl="0"/>
            <a:fld id="{19B51A1E-902D-48AF-9020-955120F399B6}" type="slidenum">
              <a:rPr lang="it-IT" smtClean="0"/>
              <a:pPr rtl="0"/>
              <a:t>‹N›</a:t>
            </a:fld>
            <a:endParaRPr lang="it-IT" dirty="0"/>
          </a:p>
        </p:txBody>
      </p:sp>
    </p:spTree>
    <p:extLst>
      <p:ext uri="{BB962C8B-B14F-4D97-AF65-F5344CB8AC3E}">
        <p14:creationId xmlns:p14="http://schemas.microsoft.com/office/powerpoint/2010/main" val="2229663522"/>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Ottagono 6">
            <a:extLst>
              <a:ext uri="{FF2B5EF4-FFF2-40B4-BE49-F238E27FC236}">
                <a16:creationId xmlns:a16="http://schemas.microsoft.com/office/drawing/2014/main" id="{12B87281-2FCA-44C5-BFC9-FD653787EFC4}"/>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 name="Segnaposto titolo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40000" cy="432000"/>
          </a:xfrm>
          <a:prstGeom prst="rect">
            <a:avLst/>
          </a:prstGeom>
        </p:spPr>
        <p:txBody>
          <a:bodyPr vert="horz" lIns="0" tIns="0" rIns="0" bIns="0" rtlCol="0" anchor="ctr">
            <a:noAutofit/>
          </a:bodyPr>
          <a:lstStyle/>
          <a:p>
            <a:pPr rtl="0"/>
            <a:r>
              <a:rPr lang="it-IT" dirty="0"/>
              <a:t>Fare clic per modificare lo stile del titolo</a:t>
            </a:r>
          </a:p>
        </p:txBody>
      </p:sp>
      <p:sp>
        <p:nvSpPr>
          <p:cNvPr id="3" name="Segnaposto testo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40000" cy="4680000"/>
          </a:xfrm>
          <a:prstGeom prst="rect">
            <a:avLst/>
          </a:prstGeom>
        </p:spPr>
        <p:txBody>
          <a:bodyPr vert="horz" lIns="0" tIns="0" rIns="0" bIns="0" rtlCol="0">
            <a:noAutofit/>
          </a:bodyPr>
          <a:lstStyle/>
          <a:p>
            <a:pPr lvl="0" rtl="0"/>
            <a:r>
              <a:rPr lang="it-IT" noProof="0" dirty="0"/>
              <a:t>Modifica gli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5" name="Segnaposto piè di pagina 4">
            <a:extLst>
              <a:ext uri="{FF2B5EF4-FFF2-40B4-BE49-F238E27FC236}">
                <a16:creationId xmlns:a16="http://schemas.microsoft.com/office/drawing/2014/main" id="{58879C91-B77F-4273-9A27-A3535FB889DB}"/>
              </a:ext>
            </a:extLst>
          </p:cNvPr>
          <p:cNvSpPr>
            <a:spLocks noGrp="1"/>
          </p:cNvSpPr>
          <p:nvPr>
            <p:ph type="ftr" sz="quarter" idx="3"/>
          </p:nvPr>
        </p:nvSpPr>
        <p:spPr>
          <a:xfrm>
            <a:off x="431999" y="6188628"/>
            <a:ext cx="8784941" cy="365125"/>
          </a:xfrm>
          <a:prstGeom prst="rect">
            <a:avLst/>
          </a:prstGeom>
        </p:spPr>
        <p:txBody>
          <a:bodyPr vert="horz" lIns="0" tIns="0" rIns="0" bIns="0" rtlCol="0" anchor="ctr"/>
          <a:lstStyle>
            <a:lvl1pPr algn="l">
              <a:defRPr sz="1200">
                <a:solidFill>
                  <a:schemeClr val="tx1">
                    <a:lumMod val="75000"/>
                    <a:lumOff val="25000"/>
                  </a:schemeClr>
                </a:solidFill>
              </a:defRPr>
            </a:lvl1pPr>
          </a:lstStyle>
          <a:p>
            <a:pPr rtl="0"/>
            <a:r>
              <a:rPr lang="it-IT" dirty="0"/>
              <a:t>Aggiungere un piè di pagina</a:t>
            </a:r>
          </a:p>
        </p:txBody>
      </p:sp>
      <p:sp>
        <p:nvSpPr>
          <p:cNvPr id="6" name="Segnaposto numero diapositiva 5">
            <a:extLst>
              <a:ext uri="{FF2B5EF4-FFF2-40B4-BE49-F238E27FC236}">
                <a16:creationId xmlns:a16="http://schemas.microsoft.com/office/drawing/2014/main" id="{5ECA3099-A94F-4C3E-BC29-780EDD38F722}"/>
              </a:ext>
            </a:extLst>
          </p:cNvPr>
          <p:cNvSpPr>
            <a:spLocks noGrp="1"/>
          </p:cNvSpPr>
          <p:nvPr>
            <p:ph type="sldNum" sz="quarter" idx="4"/>
          </p:nvPr>
        </p:nvSpPr>
        <p:spPr>
          <a:xfrm>
            <a:off x="11496369" y="6155190"/>
            <a:ext cx="432000" cy="432000"/>
          </a:xfrm>
          <a:prstGeom prst="ellipse">
            <a:avLst/>
          </a:prstGeom>
          <a:noFill/>
          <a:ln w="3175">
            <a:solidFill>
              <a:schemeClr val="accent1"/>
            </a:solidFill>
          </a:ln>
        </p:spPr>
        <p:txBody>
          <a:bodyPr vert="horz" lIns="0" tIns="0" rIns="0" bIns="0" rtlCol="0" anchor="ctr"/>
          <a:lstStyle>
            <a:lvl1pPr algn="ctr">
              <a:defRPr sz="1200" b="1" i="1">
                <a:solidFill>
                  <a:schemeClr val="tx1"/>
                </a:solidFill>
                <a:latin typeface="+mj-lt"/>
              </a:defRPr>
            </a:lvl1pPr>
          </a:lstStyle>
          <a:p>
            <a:pPr rtl="0"/>
            <a:fld id="{19B51A1E-902D-48AF-9020-955120F399B6}" type="slidenum">
              <a:rPr lang="it-IT" smtClean="0"/>
              <a:pPr rtl="0"/>
              <a:t>‹N›</a:t>
            </a:fld>
            <a:endParaRPr lang="it-IT" dirty="0"/>
          </a:p>
        </p:txBody>
      </p:sp>
      <p:sp>
        <p:nvSpPr>
          <p:cNvPr id="9" name="Ovale 8">
            <a:extLst>
              <a:ext uri="{FF2B5EF4-FFF2-40B4-BE49-F238E27FC236}">
                <a16:creationId xmlns:a16="http://schemas.microsoft.com/office/drawing/2014/main" id="{B66BF03E-F48E-4C0A-9078-07AC4DDF896A}"/>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solidFill>
                <a:schemeClr val="accent1"/>
              </a:solidFill>
            </a:endParaRPr>
          </a:p>
        </p:txBody>
      </p:sp>
      <p:sp>
        <p:nvSpPr>
          <p:cNvPr id="10" name="Ovale 9">
            <a:extLst>
              <a:ext uri="{FF2B5EF4-FFF2-40B4-BE49-F238E27FC236}">
                <a16:creationId xmlns:a16="http://schemas.microsoft.com/office/drawing/2014/main" id="{9F827500-FC74-463C-9312-BC59104AEBD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mc:AlternateContent xmlns:mc="http://schemas.openxmlformats.org/markup-compatibility/2006" xmlns:a14="http://schemas.microsoft.com/office/drawing/2010/main">
        <mc:Choice Requires="a14">
          <p:sp>
            <p:nvSpPr>
              <p:cNvPr id="11" name="Casella di testo 10">
                <a:extLst>
                  <a:ext uri="{FF2B5EF4-FFF2-40B4-BE49-F238E27FC236}">
                    <a16:creationId xmlns:a16="http://schemas.microsoft.com/office/drawing/2014/main" id="{110EE18F-610D-4230-BA82-4E5007401ADD}"/>
                  </a:ext>
                </a:extLst>
              </p:cNvPr>
              <p:cNvSpPr txBox="1"/>
              <p:nvPr userDrawn="1"/>
            </p:nvSpPr>
            <p:spPr>
              <a:xfrm>
                <a:off x="9559152" y="6278259"/>
                <a:ext cx="2510557" cy="184666"/>
              </a:xfrm>
              <a:prstGeom prst="rect">
                <a:avLst/>
              </a:prstGeom>
              <a:noFill/>
            </p:spPr>
            <p:txBody>
              <a:bodyPr wrap="square" lIns="0" tIns="0" rIns="0" bIns="0" rtlCol="0">
                <a:noAutofit/>
              </a:bodyPr>
              <a:lstStyle/>
              <a:p>
                <a:pPr algn="r" rtl="0"/>
                <a14:m>
                  <m:oMathPara xmlns:m="http://schemas.openxmlformats.org/officeDocument/2006/math">
                    <m:oMathParaPr>
                      <m:jc m:val="centerGroup"/>
                    </m:oMathParaPr>
                    <m:oMath xmlns:m="http://schemas.openxmlformats.org/officeDocument/2006/math">
                      <m:sSub>
                        <m:sSubPr>
                          <m:ctrlPr>
                            <a:rPr lang="it-IT" sz="1200" i="1" smtClean="0">
                              <a:solidFill>
                                <a:schemeClr val="tx2"/>
                              </a:solidFill>
                              <a:latin typeface="Cambria Math" panose="02040503050406030204" pitchFamily="18" charset="0"/>
                            </a:rPr>
                          </m:ctrlPr>
                        </m:sSubPr>
                        <m:e>
                          <m:r>
                            <a:rPr lang="it-IT" sz="1200" b="0" i="1" smtClean="0">
                              <a:solidFill>
                                <a:schemeClr val="tx2"/>
                              </a:solidFill>
                              <a:latin typeface="Cambria Math" panose="02040503050406030204" pitchFamily="18" charset="0"/>
                            </a:rPr>
                            <m:t>𝑇h𝑒𝐹𝑎𝑟𝑚𝑒𝑟</m:t>
                          </m:r>
                        </m:e>
                        <m:sub>
                          <m:r>
                            <a:rPr lang="it-IT" sz="1200" b="0" i="1" smtClean="0">
                              <a:solidFill>
                                <a:schemeClr val="tx2"/>
                              </a:solidFill>
                              <a:latin typeface="Cambria Math" panose="02040503050406030204" pitchFamily="18" charset="0"/>
                            </a:rPr>
                            <m:t>2,0</m:t>
                          </m:r>
                        </m:sub>
                      </m:sSub>
                    </m:oMath>
                  </m:oMathPara>
                </a14:m>
                <a:endParaRPr lang="it-IT" sz="1200" dirty="0">
                  <a:solidFill>
                    <a:schemeClr val="tx2"/>
                  </a:solidFill>
                  <a:latin typeface="+mj-lt"/>
                </a:endParaRPr>
              </a:p>
            </p:txBody>
          </p:sp>
        </mc:Choice>
        <mc:Fallback xmlns="">
          <p:sp>
            <p:nvSpPr>
              <p:cNvPr id="11" name="Casella di testo 10">
                <a:extLst>
                  <a:ext uri="{FF2B5EF4-FFF2-40B4-BE49-F238E27FC236}">
                    <a16:creationId xmlns:a16="http://schemas.microsoft.com/office/drawing/2014/main" id="{110EE18F-610D-4230-BA82-4E5007401ADD}"/>
                  </a:ext>
                </a:extLst>
              </p:cNvPr>
              <p:cNvSpPr txBox="1">
                <a:spLocks noRot="1" noChangeAspect="1" noMove="1" noResize="1" noEditPoints="1" noAdjustHandles="1" noChangeArrowheads="1" noChangeShapeType="1" noTextEdit="1"/>
              </p:cNvSpPr>
              <p:nvPr userDrawn="1"/>
            </p:nvSpPr>
            <p:spPr>
              <a:xfrm>
                <a:off x="9559152" y="6278259"/>
                <a:ext cx="2510557" cy="184666"/>
              </a:xfrm>
              <a:prstGeom prst="rect">
                <a:avLst/>
              </a:prstGeom>
              <a:blipFill>
                <a:blip r:embed="rId23"/>
                <a:stretch>
                  <a:fillRect b="-16667"/>
                </a:stretch>
              </a:blipFill>
            </p:spPr>
            <p:txBody>
              <a:bodyPr/>
              <a:lstStyle/>
              <a:p>
                <a:r>
                  <a:rPr lang="it-IT">
                    <a:noFill/>
                  </a:rPr>
                  <a:t> </a:t>
                </a:r>
              </a:p>
            </p:txBody>
          </p:sp>
        </mc:Fallback>
      </mc:AlternateContent>
      <p:sp>
        <p:nvSpPr>
          <p:cNvPr id="14" name="Ovale 13">
            <a:extLst>
              <a:ext uri="{FF2B5EF4-FFF2-40B4-BE49-F238E27FC236}">
                <a16:creationId xmlns:a16="http://schemas.microsoft.com/office/drawing/2014/main" id="{2AF375EA-F235-4EAA-A52F-D6BF0D6EDDCA}"/>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solidFill>
                <a:schemeClr val="accent1"/>
              </a:solidFill>
            </a:endParaRPr>
          </a:p>
        </p:txBody>
      </p:sp>
      <p:sp>
        <p:nvSpPr>
          <p:cNvPr id="18" name="Rettangolo 17">
            <a:extLst>
              <a:ext uri="{FF2B5EF4-FFF2-40B4-BE49-F238E27FC236}">
                <a16:creationId xmlns:a16="http://schemas.microsoft.com/office/drawing/2014/main" id="{7E3C8C5B-6356-4B7C-887C-A436D7DB4059}"/>
              </a:ext>
            </a:extLst>
          </p:cNvPr>
          <p:cNvSpPr/>
          <p:nvPr userDrawn="1"/>
        </p:nvSpPr>
        <p:spPr>
          <a:xfrm>
            <a:off x="0" y="6771286"/>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19" name="Rettangolo 18">
            <a:extLst>
              <a:ext uri="{FF2B5EF4-FFF2-40B4-BE49-F238E27FC236}">
                <a16:creationId xmlns:a16="http://schemas.microsoft.com/office/drawing/2014/main" id="{13120C00-0FF6-411F-B2D6-C625ED6BD241}"/>
              </a:ext>
            </a:extLst>
          </p:cNvPr>
          <p:cNvSpPr/>
          <p:nvPr userDrawn="1"/>
        </p:nvSpPr>
        <p:spPr>
          <a:xfrm>
            <a:off x="0" y="0"/>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0" name="Rettangolo 19">
            <a:extLst>
              <a:ext uri="{FF2B5EF4-FFF2-40B4-BE49-F238E27FC236}">
                <a16:creationId xmlns:a16="http://schemas.microsoft.com/office/drawing/2014/main" id="{2D142C1D-78E5-4AD5-BEF3-C015D6E3FEBD}"/>
              </a:ext>
            </a:extLst>
          </p:cNvPr>
          <p:cNvSpPr/>
          <p:nvPr userDrawn="1"/>
        </p:nvSpPr>
        <p:spPr>
          <a:xfrm rot="5400000">
            <a:off x="-3385643" y="3385642"/>
            <a:ext cx="6858001"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1" name="Rettangolo 20">
            <a:extLst>
              <a:ext uri="{FF2B5EF4-FFF2-40B4-BE49-F238E27FC236}">
                <a16:creationId xmlns:a16="http://schemas.microsoft.com/office/drawing/2014/main" id="{300D9306-2240-47FF-AA2F-DC7C26A008A4}"/>
              </a:ext>
            </a:extLst>
          </p:cNvPr>
          <p:cNvSpPr/>
          <p:nvPr userDrawn="1"/>
        </p:nvSpPr>
        <p:spPr>
          <a:xfrm rot="5400000">
            <a:off x="8719643" y="3385643"/>
            <a:ext cx="6858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50" r:id="rId4"/>
    <p:sldLayoutId id="2147483652" r:id="rId5"/>
    <p:sldLayoutId id="2147483656" r:id="rId6"/>
    <p:sldLayoutId id="2147483657" r:id="rId7"/>
    <p:sldLayoutId id="2147483665" r:id="rId8"/>
    <p:sldLayoutId id="2147483666" r:id="rId9"/>
    <p:sldLayoutId id="2147483667" r:id="rId10"/>
    <p:sldLayoutId id="2147483668" r:id="rId11"/>
    <p:sldLayoutId id="2147483669" r:id="rId12"/>
    <p:sldLayoutId id="2147483671" r:id="rId13"/>
    <p:sldLayoutId id="2147483653" r:id="rId14"/>
    <p:sldLayoutId id="2147483672" r:id="rId15"/>
    <p:sldLayoutId id="2147483673" r:id="rId16"/>
    <p:sldLayoutId id="2147483674" r:id="rId17"/>
    <p:sldLayoutId id="2147483677" r:id="rId18"/>
    <p:sldLayoutId id="2147483654" r:id="rId19"/>
    <p:sldLayoutId id="2147483660" r:id="rId20"/>
    <p:sldLayoutId id="2147483661" r:id="rId21"/>
  </p:sldLayoutIdLst>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hf hdr="0" ftr="0" dt="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2.png"/></Relationships>
</file>

<file path=ppt/slides/_rels/slide1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33.jp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20.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0.xml"/><Relationship Id="rId5" Type="http://schemas.microsoft.com/office/2007/relationships/hdphoto" Target="../media/hdphoto1.wdp"/><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5.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package" Target="../embeddings/Microsoft_PowerPoint_Presentation.pptx"/><Relationship Id="rId2" Type="http://schemas.openxmlformats.org/officeDocument/2006/relationships/slideLayout" Target="../slideLayouts/slideLayout20.xml"/><Relationship Id="rId1" Type="http://schemas.openxmlformats.org/officeDocument/2006/relationships/vmlDrawing" Target="../drawings/vmlDrawing1.vml"/><Relationship Id="rId4" Type="http://schemas.openxmlformats.org/officeDocument/2006/relationships/image" Target="../media/image56.emf"/></Relationships>
</file>

<file path=ppt/slides/_rels/slide28.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59.png"/><Relationship Id="rId5" Type="http://schemas.openxmlformats.org/officeDocument/2006/relationships/hyperlink" Target="https://xd.adobe.com/view/9447827c-fe53-4594-75df-dcc6eb7951cf-e276/?fullscreen&amp;hints=off" TargetMode="Externa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png"/><Relationship Id="rId1" Type="http://schemas.openxmlformats.org/officeDocument/2006/relationships/slideLayout" Target="../slideLayouts/slideLayout8.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1.png"/><Relationship Id="rId7" Type="http://schemas.openxmlformats.org/officeDocument/2006/relationships/image" Target="../media/image63.sv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62.png"/><Relationship Id="rId5" Type="http://schemas.openxmlformats.org/officeDocument/2006/relationships/image" Target="../media/image59.png"/><Relationship Id="rId4" Type="http://schemas.microsoft.com/office/2007/relationships/hdphoto" Target="../media/hdphoto2.wdp"/></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e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2.jpe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chart" Target="../charts/chart1.xml"/><Relationship Id="rId9" Type="http://schemas.openxmlformats.org/officeDocument/2006/relationships/image" Target="../media/image27.png"/></Relationships>
</file>

<file path=ppt/slides/_rels/slide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4" name="Segnaposto immagine 43" descr="Primo piano di un fiore&#10;&#10;Descrizione generata con affidabilità molto elevata">
            <a:extLst>
              <a:ext uri="{FF2B5EF4-FFF2-40B4-BE49-F238E27FC236}">
                <a16:creationId xmlns:a16="http://schemas.microsoft.com/office/drawing/2014/main" id="{1583F255-AF13-4756-96C9-236AB3183BB1}"/>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l="12" r="12"/>
          <a:stretch>
            <a:fillRect/>
          </a:stretch>
        </p:blipFill>
        <p:spPr/>
      </p:pic>
      <mc:AlternateContent xmlns:mc="http://schemas.openxmlformats.org/markup-compatibility/2006" xmlns:a14="http://schemas.microsoft.com/office/drawing/2010/main">
        <mc:Choice Requires="a14">
          <p:sp>
            <p:nvSpPr>
              <p:cNvPr id="6" name="Titolo 5">
                <a:extLst>
                  <a:ext uri="{FF2B5EF4-FFF2-40B4-BE49-F238E27FC236}">
                    <a16:creationId xmlns:a16="http://schemas.microsoft.com/office/drawing/2014/main" id="{2E3EA56B-BEB0-4656-A20B-D15F03B7ACA1}"/>
                  </a:ext>
                </a:extLst>
              </p:cNvPr>
              <p:cNvSpPr>
                <a:spLocks noGrp="1"/>
              </p:cNvSpPr>
              <p:nvPr>
                <p:ph type="ctrTitle"/>
              </p:nvPr>
            </p:nvSpPr>
            <p:spPr>
              <a:xfrm>
                <a:off x="2494607" y="2233872"/>
                <a:ext cx="7202786" cy="1450800"/>
              </a:xfrm>
            </p:spPr>
            <p:txBody>
              <a:bodyPr rtlCol="0"/>
              <a:lstStyle/>
              <a:p>
                <a:pPr rtl="0"/>
                <a:r>
                  <a:rPr lang="it-IT" dirty="0"/>
                  <a:t>	</a:t>
                </a:r>
                <a14:m>
                  <m:oMath xmlns:m="http://schemas.openxmlformats.org/officeDocument/2006/math">
                    <m:sSub>
                      <m:sSubPr>
                        <m:ctrlPr>
                          <a:rPr lang="it-IT" i="1" smtClean="0">
                            <a:latin typeface="Cambria Math" panose="02040503050406030204" pitchFamily="18" charset="0"/>
                          </a:rPr>
                        </m:ctrlPr>
                      </m:sSubPr>
                      <m:e>
                        <m:r>
                          <a:rPr lang="it-IT" b="0" i="1" smtClean="0">
                            <a:latin typeface="Cambria Math" panose="02040503050406030204" pitchFamily="18" charset="0"/>
                          </a:rPr>
                          <m:t>𝑇h𝑒𝐹𝑎𝑟𝑚𝑒𝑟</m:t>
                        </m:r>
                      </m:e>
                      <m:sub>
                        <m:r>
                          <a:rPr lang="it-IT" b="0" i="1" smtClean="0">
                            <a:latin typeface="Cambria Math" panose="02040503050406030204" pitchFamily="18" charset="0"/>
                          </a:rPr>
                          <m:t>2.0</m:t>
                        </m:r>
                      </m:sub>
                    </m:sSub>
                  </m:oMath>
                </a14:m>
                <a:endParaRPr lang="it-IT" dirty="0"/>
              </a:p>
            </p:txBody>
          </p:sp>
        </mc:Choice>
        <mc:Fallback xmlns="">
          <p:sp>
            <p:nvSpPr>
              <p:cNvPr id="6" name="Titolo 5">
                <a:extLst>
                  <a:ext uri="{FF2B5EF4-FFF2-40B4-BE49-F238E27FC236}">
                    <a16:creationId xmlns:a16="http://schemas.microsoft.com/office/drawing/2014/main" id="{2E3EA56B-BEB0-4656-A20B-D15F03B7ACA1}"/>
                  </a:ext>
                </a:extLst>
              </p:cNvPr>
              <p:cNvSpPr>
                <a:spLocks noGrp="1" noRot="1" noChangeAspect="1" noMove="1" noResize="1" noEditPoints="1" noAdjustHandles="1" noChangeArrowheads="1" noChangeShapeType="1" noTextEdit="1"/>
              </p:cNvSpPr>
              <p:nvPr>
                <p:ph type="ctrTitle"/>
              </p:nvPr>
            </p:nvSpPr>
            <p:spPr>
              <a:xfrm>
                <a:off x="2494607" y="2233872"/>
                <a:ext cx="7202786" cy="1450800"/>
              </a:xfrm>
              <a:blipFill>
                <a:blip r:embed="rId4"/>
                <a:stretch>
                  <a:fillRect/>
                </a:stretch>
              </a:blipFill>
            </p:spPr>
            <p:txBody>
              <a:bodyPr/>
              <a:lstStyle/>
              <a:p>
                <a:r>
                  <a:rPr lang="it-IT">
                    <a:noFill/>
                  </a:rPr>
                  <a:t> </a:t>
                </a:r>
              </a:p>
            </p:txBody>
          </p:sp>
        </mc:Fallback>
      </mc:AlternateContent>
      <p:cxnSp>
        <p:nvCxnSpPr>
          <p:cNvPr id="15" name="Connettore diritto 14" descr="Linea di divisione">
            <a:extLst>
              <a:ext uri="{FF2B5EF4-FFF2-40B4-BE49-F238E27FC236}">
                <a16:creationId xmlns:a16="http://schemas.microsoft.com/office/drawing/2014/main" id="{E99227BA-E7FE-418C-A9C9-21C49E9DFD38}"/>
              </a:ext>
              <a:ext uri="{C183D7F6-B498-43B3-948B-1728B52AA6E4}">
                <adec:decorative xmlns:adec="http://schemas.microsoft.com/office/drawing/2017/decorative" val="1"/>
              </a:ext>
            </a:extLst>
          </p:cNvPr>
          <p:cNvCxnSpPr>
            <a:cxnSpLocks/>
          </p:cNvCxnSpPr>
          <p:nvPr/>
        </p:nvCxnSpPr>
        <p:spPr>
          <a:xfrm>
            <a:off x="7777110" y="2408472"/>
            <a:ext cx="3" cy="1101600"/>
          </a:xfrm>
          <a:prstGeom prst="line">
            <a:avLst/>
          </a:prstGeom>
        </p:spPr>
        <p:style>
          <a:lnRef idx="1">
            <a:schemeClr val="accent1"/>
          </a:lnRef>
          <a:fillRef idx="0">
            <a:schemeClr val="accent1"/>
          </a:fillRef>
          <a:effectRef idx="0">
            <a:schemeClr val="accent1"/>
          </a:effectRef>
          <a:fontRef idx="minor">
            <a:schemeClr val="tx1"/>
          </a:fontRef>
        </p:style>
      </p:cxnSp>
      <p:sp>
        <p:nvSpPr>
          <p:cNvPr id="7" name="Sottotitolo 6">
            <a:extLst>
              <a:ext uri="{FF2B5EF4-FFF2-40B4-BE49-F238E27FC236}">
                <a16:creationId xmlns:a16="http://schemas.microsoft.com/office/drawing/2014/main" id="{DA0FE6D5-D475-4CBB-A6C2-E3D991A36891}"/>
              </a:ext>
            </a:extLst>
          </p:cNvPr>
          <p:cNvSpPr>
            <a:spLocks noGrp="1"/>
          </p:cNvSpPr>
          <p:nvPr>
            <p:ph type="subTitle" idx="1"/>
          </p:nvPr>
        </p:nvSpPr>
        <p:spPr/>
        <p:txBody>
          <a:bodyPr rtlCol="0"/>
          <a:lstStyle/>
          <a:p>
            <a:pPr rtl="0"/>
            <a:r>
              <a:rPr lang="it-IT" dirty="0"/>
              <a:t>Saverio Ciriello – 05121 05363</a:t>
            </a:r>
          </a:p>
          <a:p>
            <a:pPr rtl="0"/>
            <a:r>
              <a:rPr lang="it-IT" dirty="0"/>
              <a:t>Carmine Ciriello – 05121 05338</a:t>
            </a:r>
          </a:p>
        </p:txBody>
      </p:sp>
      <p:grpSp>
        <p:nvGrpSpPr>
          <p:cNvPr id="34" name="Gruppo 33" title="forma geometrica">
            <a:extLst>
              <a:ext uri="{FF2B5EF4-FFF2-40B4-BE49-F238E27FC236}">
                <a16:creationId xmlns:a16="http://schemas.microsoft.com/office/drawing/2014/main" id="{F83DDF3D-91CE-40FB-BC3D-FFB1B5D89E47}"/>
              </a:ext>
            </a:extLst>
          </p:cNvPr>
          <p:cNvGrpSpPr/>
          <p:nvPr/>
        </p:nvGrpSpPr>
        <p:grpSpPr>
          <a:xfrm rot="14400000">
            <a:off x="2652367" y="2055974"/>
            <a:ext cx="1166491" cy="1379850"/>
            <a:chOff x="2451164" y="891257"/>
            <a:chExt cx="2066510" cy="2444489"/>
          </a:xfrm>
        </p:grpSpPr>
        <p:sp>
          <p:nvSpPr>
            <p:cNvPr id="47" name="Figura a mano libera: Forma 46">
              <a:extLst>
                <a:ext uri="{FF2B5EF4-FFF2-40B4-BE49-F238E27FC236}">
                  <a16:creationId xmlns:a16="http://schemas.microsoft.com/office/drawing/2014/main" id="{B6D0B8EE-8E06-4051-87BF-62C153F3FBBB}"/>
                </a:ext>
              </a:extLst>
            </p:cNvPr>
            <p:cNvSpPr/>
            <p:nvPr/>
          </p:nvSpPr>
          <p:spPr>
            <a:xfrm rot="4308689">
              <a:off x="2494071" y="8483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12" name="Figura a mano libera: Forma 11">
              <a:extLst>
                <a:ext uri="{FF2B5EF4-FFF2-40B4-BE49-F238E27FC236}">
                  <a16:creationId xmlns:a16="http://schemas.microsoft.com/office/drawing/2014/main" id="{298CE312-D679-4677-A70A-DD8680158C70}"/>
                </a:ext>
              </a:extLst>
            </p:cNvPr>
            <p:cNvSpPr/>
            <p:nvPr/>
          </p:nvSpPr>
          <p:spPr>
            <a:xfrm rot="17100000">
              <a:off x="2845997" y="2637537"/>
              <a:ext cx="749854" cy="646563"/>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grpSp>
      <p:sp>
        <p:nvSpPr>
          <p:cNvPr id="16" name="Ovale 15" descr="Immagine che contiene cibo&#10;&#10;Descrizione generata automaticamente">
            <a:extLst>
              <a:ext uri="{FF2B5EF4-FFF2-40B4-BE49-F238E27FC236}">
                <a16:creationId xmlns:a16="http://schemas.microsoft.com/office/drawing/2014/main" id="{F637F564-A78C-4479-9F7A-70F8E8488C71}"/>
              </a:ext>
            </a:extLst>
          </p:cNvPr>
          <p:cNvSpPr>
            <a:spLocks noChangeAspect="1"/>
          </p:cNvSpPr>
          <p:nvPr/>
        </p:nvSpPr>
        <p:spPr>
          <a:xfrm>
            <a:off x="8186453" y="2470058"/>
            <a:ext cx="1101600" cy="1101600"/>
          </a:xfrm>
          <a:prstGeom prst="ellipse">
            <a:avLst/>
          </a:prstGeom>
          <a:blipFill>
            <a:blip r:embed="rId5"/>
            <a:srcRect/>
            <a:stretch>
              <a:fillRect l="-4000" r="-4000"/>
            </a:stretch>
          </a:blipFill>
          <a:ln w="19050">
            <a:solidFill>
              <a:srgbClr val="FFC000">
                <a:alpha val="60000"/>
              </a:srgbClr>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402628799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Segnaposto immagine 104">
            <a:extLst>
              <a:ext uri="{FF2B5EF4-FFF2-40B4-BE49-F238E27FC236}">
                <a16:creationId xmlns:a16="http://schemas.microsoft.com/office/drawing/2014/main" id="{9CF9A97B-8C9E-410A-A1D7-238293088B5A}"/>
              </a:ext>
            </a:extLst>
          </p:cNvPr>
          <p:cNvPicPr>
            <a:picLocks noGrp="1" noChangeAspect="1"/>
          </p:cNvPicPr>
          <p:nvPr>
            <p:ph type="pic" sz="quarter" idx="27"/>
          </p:nvPr>
        </p:nvPicPr>
        <p:blipFill>
          <a:blip r:embed="rId2"/>
          <a:srcRect/>
          <a:stretch/>
        </p:blipFill>
        <p:spPr>
          <a:xfrm>
            <a:off x="105350" y="701808"/>
            <a:ext cx="6208364" cy="5791516"/>
          </a:xfrm>
        </p:spPr>
      </p:pic>
      <p:sp>
        <p:nvSpPr>
          <p:cNvPr id="2" name="Titolo 1">
            <a:extLst>
              <a:ext uri="{FF2B5EF4-FFF2-40B4-BE49-F238E27FC236}">
                <a16:creationId xmlns:a16="http://schemas.microsoft.com/office/drawing/2014/main" id="{352D215A-7D9D-4B71-81A1-3220FCFE316C}"/>
              </a:ext>
            </a:extLst>
          </p:cNvPr>
          <p:cNvSpPr>
            <a:spLocks noGrp="1"/>
          </p:cNvSpPr>
          <p:nvPr>
            <p:ph type="title"/>
          </p:nvPr>
        </p:nvSpPr>
        <p:spPr/>
        <p:txBody>
          <a:bodyPr rtlCol="0"/>
          <a:lstStyle/>
          <a:p>
            <a:pPr rtl="0"/>
            <a:r>
              <a:rPr lang="it-IT" dirty="0">
                <a:solidFill>
                  <a:schemeClr val="accent2">
                    <a:lumMod val="50000"/>
                  </a:schemeClr>
                </a:solidFill>
              </a:rPr>
              <a:t>Le Personas</a:t>
            </a:r>
          </a:p>
        </p:txBody>
      </p:sp>
      <p:sp>
        <p:nvSpPr>
          <p:cNvPr id="8" name="Segnaposto testo 7">
            <a:extLst>
              <a:ext uri="{FF2B5EF4-FFF2-40B4-BE49-F238E27FC236}">
                <a16:creationId xmlns:a16="http://schemas.microsoft.com/office/drawing/2014/main" id="{E6971D8C-ECC5-4EDD-AC10-DDF4CA7E9DC3}"/>
              </a:ext>
            </a:extLst>
          </p:cNvPr>
          <p:cNvSpPr>
            <a:spLocks noGrp="1"/>
          </p:cNvSpPr>
          <p:nvPr>
            <p:ph type="body" sz="quarter" idx="16"/>
          </p:nvPr>
        </p:nvSpPr>
        <p:spPr>
          <a:xfrm>
            <a:off x="8454683" y="1570129"/>
            <a:ext cx="3712269" cy="432000"/>
          </a:xfrm>
        </p:spPr>
        <p:txBody>
          <a:bodyPr rtlCol="0"/>
          <a:lstStyle/>
          <a:p>
            <a:pPr rtl="0"/>
            <a:r>
              <a:rPr lang="it-IT" sz="2600" dirty="0"/>
              <a:t>Alessandra Tremisano</a:t>
            </a:r>
          </a:p>
        </p:txBody>
      </p:sp>
      <p:sp>
        <p:nvSpPr>
          <p:cNvPr id="3" name="Segnaposto numero diapositiva 2">
            <a:extLst>
              <a:ext uri="{FF2B5EF4-FFF2-40B4-BE49-F238E27FC236}">
                <a16:creationId xmlns:a16="http://schemas.microsoft.com/office/drawing/2014/main" id="{B2A7A116-BC28-4E39-B586-25212F9948F2}"/>
              </a:ext>
            </a:extLst>
          </p:cNvPr>
          <p:cNvSpPr>
            <a:spLocks noGrp="1"/>
          </p:cNvSpPr>
          <p:nvPr>
            <p:ph type="sldNum" sz="quarter" idx="26"/>
          </p:nvPr>
        </p:nvSpPr>
        <p:spPr/>
        <p:txBody>
          <a:bodyPr rtlCol="0"/>
          <a:lstStyle/>
          <a:p>
            <a:pPr rtl="0"/>
            <a:fld id="{19B51A1E-902D-48AF-9020-955120F399B6}" type="slidenum">
              <a:rPr lang="it-IT" smtClean="0"/>
              <a:pPr rtl="0"/>
              <a:t>10</a:t>
            </a:fld>
            <a:endParaRPr lang="it-IT" dirty="0"/>
          </a:p>
        </p:txBody>
      </p:sp>
      <p:grpSp>
        <p:nvGrpSpPr>
          <p:cNvPr id="15" name="Elemento grafico 13" descr="Piramide con livelli">
            <a:extLst>
              <a:ext uri="{FF2B5EF4-FFF2-40B4-BE49-F238E27FC236}">
                <a16:creationId xmlns:a16="http://schemas.microsoft.com/office/drawing/2014/main" id="{F8C89700-7015-44D9-85A8-67CCC94A4CEA}"/>
              </a:ext>
            </a:extLst>
          </p:cNvPr>
          <p:cNvGrpSpPr/>
          <p:nvPr/>
        </p:nvGrpSpPr>
        <p:grpSpPr>
          <a:xfrm>
            <a:off x="7300186" y="1587301"/>
            <a:ext cx="626804" cy="542862"/>
            <a:chOff x="7278672" y="1594106"/>
            <a:chExt cx="626804" cy="542862"/>
          </a:xfrm>
        </p:grpSpPr>
        <p:sp>
          <p:nvSpPr>
            <p:cNvPr id="16" name="Figura a mano libera: forma 15">
              <a:extLst>
                <a:ext uri="{FF2B5EF4-FFF2-40B4-BE49-F238E27FC236}">
                  <a16:creationId xmlns:a16="http://schemas.microsoft.com/office/drawing/2014/main" id="{CB3F7ABA-A631-47F9-80F9-117627843895}"/>
                </a:ext>
              </a:extLst>
            </p:cNvPr>
            <p:cNvSpPr/>
            <p:nvPr/>
          </p:nvSpPr>
          <p:spPr>
            <a:xfrm>
              <a:off x="7426551" y="1784876"/>
              <a:ext cx="331046" cy="96025"/>
            </a:xfrm>
            <a:custGeom>
              <a:avLst/>
              <a:gdLst>
                <a:gd name="connsiteX0" fmla="*/ 275672 w 331046"/>
                <a:gd name="connsiteY0" fmla="*/ 0 h 96025"/>
                <a:gd name="connsiteX1" fmla="*/ 55375 w 331046"/>
                <a:gd name="connsiteY1" fmla="*/ 0 h 96025"/>
                <a:gd name="connsiteX2" fmla="*/ 0 w 331046"/>
                <a:gd name="connsiteY2" fmla="*/ 96025 h 96025"/>
                <a:gd name="connsiteX3" fmla="*/ 331047 w 331046"/>
                <a:gd name="connsiteY3" fmla="*/ 96025 h 96025"/>
                <a:gd name="connsiteX4" fmla="*/ 275672 w 331046"/>
                <a:gd name="connsiteY4" fmla="*/ 0 h 9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046" h="96025">
                  <a:moveTo>
                    <a:pt x="275672" y="0"/>
                  </a:moveTo>
                  <a:lnTo>
                    <a:pt x="55375" y="0"/>
                  </a:lnTo>
                  <a:lnTo>
                    <a:pt x="0" y="96025"/>
                  </a:lnTo>
                  <a:lnTo>
                    <a:pt x="331047" y="96025"/>
                  </a:lnTo>
                  <a:lnTo>
                    <a:pt x="275672" y="0"/>
                  </a:lnTo>
                  <a:close/>
                </a:path>
              </a:pathLst>
            </a:custGeom>
            <a:solidFill>
              <a:schemeClr val="tx2"/>
            </a:solidFill>
            <a:ln w="7938" cap="flat">
              <a:noFill/>
              <a:prstDash val="solid"/>
              <a:miter/>
            </a:ln>
          </p:spPr>
          <p:txBody>
            <a:bodyPr rtlCol="0" anchor="ctr"/>
            <a:lstStyle/>
            <a:p>
              <a:endParaRPr lang="it-IT">
                <a:solidFill>
                  <a:schemeClr val="tx2">
                    <a:lumMod val="50000"/>
                  </a:schemeClr>
                </a:solidFill>
              </a:endParaRPr>
            </a:p>
          </p:txBody>
        </p:sp>
        <p:sp>
          <p:nvSpPr>
            <p:cNvPr id="17" name="Figura a mano libera: forma 16">
              <a:extLst>
                <a:ext uri="{FF2B5EF4-FFF2-40B4-BE49-F238E27FC236}">
                  <a16:creationId xmlns:a16="http://schemas.microsoft.com/office/drawing/2014/main" id="{796EE0E8-3D69-4D0B-B029-26E2D633F5D8}"/>
                </a:ext>
              </a:extLst>
            </p:cNvPr>
            <p:cNvSpPr/>
            <p:nvPr/>
          </p:nvSpPr>
          <p:spPr>
            <a:xfrm>
              <a:off x="7500410" y="1594106"/>
              <a:ext cx="183327" cy="158761"/>
            </a:xfrm>
            <a:custGeom>
              <a:avLst/>
              <a:gdLst>
                <a:gd name="connsiteX0" fmla="*/ 91624 w 183327"/>
                <a:gd name="connsiteY0" fmla="*/ 0 h 158761"/>
                <a:gd name="connsiteX1" fmla="*/ 0 w 183327"/>
                <a:gd name="connsiteY1" fmla="*/ 158762 h 158761"/>
                <a:gd name="connsiteX2" fmla="*/ 183328 w 183327"/>
                <a:gd name="connsiteY2" fmla="*/ 158762 h 158761"/>
                <a:gd name="connsiteX3" fmla="*/ 91624 w 183327"/>
                <a:gd name="connsiteY3" fmla="*/ 0 h 158761"/>
              </a:gdLst>
              <a:ahLst/>
              <a:cxnLst>
                <a:cxn ang="0">
                  <a:pos x="connsiteX0" y="connsiteY0"/>
                </a:cxn>
                <a:cxn ang="0">
                  <a:pos x="connsiteX1" y="connsiteY1"/>
                </a:cxn>
                <a:cxn ang="0">
                  <a:pos x="connsiteX2" y="connsiteY2"/>
                </a:cxn>
                <a:cxn ang="0">
                  <a:pos x="connsiteX3" y="connsiteY3"/>
                </a:cxn>
              </a:cxnLst>
              <a:rect l="l" t="t" r="r" b="b"/>
              <a:pathLst>
                <a:path w="183327" h="158761">
                  <a:moveTo>
                    <a:pt x="91624" y="0"/>
                  </a:moveTo>
                  <a:lnTo>
                    <a:pt x="0" y="158762"/>
                  </a:lnTo>
                  <a:lnTo>
                    <a:pt x="183328" y="158762"/>
                  </a:lnTo>
                  <a:lnTo>
                    <a:pt x="91624" y="0"/>
                  </a:lnTo>
                  <a:close/>
                </a:path>
              </a:pathLst>
            </a:custGeom>
            <a:solidFill>
              <a:schemeClr val="tx2"/>
            </a:solidFill>
            <a:ln w="7938" cap="flat">
              <a:noFill/>
              <a:prstDash val="solid"/>
              <a:miter/>
            </a:ln>
          </p:spPr>
          <p:txBody>
            <a:bodyPr rtlCol="0" anchor="ctr"/>
            <a:lstStyle/>
            <a:p>
              <a:endParaRPr lang="it-IT"/>
            </a:p>
          </p:txBody>
        </p:sp>
        <p:sp>
          <p:nvSpPr>
            <p:cNvPr id="18" name="Figura a mano libera: forma 17">
              <a:extLst>
                <a:ext uri="{FF2B5EF4-FFF2-40B4-BE49-F238E27FC236}">
                  <a16:creationId xmlns:a16="http://schemas.microsoft.com/office/drawing/2014/main" id="{FA4F565D-4C5A-46E6-B7F2-4A86D1448B03}"/>
                </a:ext>
              </a:extLst>
            </p:cNvPr>
            <p:cNvSpPr/>
            <p:nvPr/>
          </p:nvSpPr>
          <p:spPr>
            <a:xfrm>
              <a:off x="7352612" y="1912909"/>
              <a:ext cx="478925" cy="96025"/>
            </a:xfrm>
            <a:custGeom>
              <a:avLst/>
              <a:gdLst>
                <a:gd name="connsiteX0" fmla="*/ 423471 w 478925"/>
                <a:gd name="connsiteY0" fmla="*/ 0 h 96025"/>
                <a:gd name="connsiteX1" fmla="*/ 55455 w 478925"/>
                <a:gd name="connsiteY1" fmla="*/ 0 h 96025"/>
                <a:gd name="connsiteX2" fmla="*/ 0 w 478925"/>
                <a:gd name="connsiteY2" fmla="*/ 96025 h 96025"/>
                <a:gd name="connsiteX3" fmla="*/ 478925 w 478925"/>
                <a:gd name="connsiteY3" fmla="*/ 96025 h 96025"/>
                <a:gd name="connsiteX4" fmla="*/ 423471 w 478925"/>
                <a:gd name="connsiteY4" fmla="*/ 0 h 9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925" h="96025">
                  <a:moveTo>
                    <a:pt x="423471" y="0"/>
                  </a:moveTo>
                  <a:lnTo>
                    <a:pt x="55455" y="0"/>
                  </a:lnTo>
                  <a:lnTo>
                    <a:pt x="0" y="96025"/>
                  </a:lnTo>
                  <a:lnTo>
                    <a:pt x="478925" y="96025"/>
                  </a:lnTo>
                  <a:lnTo>
                    <a:pt x="423471" y="0"/>
                  </a:lnTo>
                  <a:close/>
                </a:path>
              </a:pathLst>
            </a:custGeom>
            <a:solidFill>
              <a:schemeClr val="tx2"/>
            </a:solidFill>
            <a:ln w="7938" cap="flat">
              <a:noFill/>
              <a:prstDash val="solid"/>
              <a:miter/>
            </a:ln>
          </p:spPr>
          <p:txBody>
            <a:bodyPr rtlCol="0" anchor="ctr"/>
            <a:lstStyle/>
            <a:p>
              <a:endParaRPr lang="it-IT"/>
            </a:p>
          </p:txBody>
        </p:sp>
        <p:sp>
          <p:nvSpPr>
            <p:cNvPr id="19" name="Figura a mano libera: forma 18">
              <a:extLst>
                <a:ext uri="{FF2B5EF4-FFF2-40B4-BE49-F238E27FC236}">
                  <a16:creationId xmlns:a16="http://schemas.microsoft.com/office/drawing/2014/main" id="{F89A3761-5D9E-4A54-9873-2669B766177B}"/>
                </a:ext>
              </a:extLst>
            </p:cNvPr>
            <p:cNvSpPr/>
            <p:nvPr/>
          </p:nvSpPr>
          <p:spPr>
            <a:xfrm>
              <a:off x="7278672" y="2040943"/>
              <a:ext cx="626804" cy="96025"/>
            </a:xfrm>
            <a:custGeom>
              <a:avLst/>
              <a:gdLst>
                <a:gd name="connsiteX0" fmla="*/ 571350 w 626804"/>
                <a:gd name="connsiteY0" fmla="*/ 0 h 96025"/>
                <a:gd name="connsiteX1" fmla="*/ 55455 w 626804"/>
                <a:gd name="connsiteY1" fmla="*/ 0 h 96025"/>
                <a:gd name="connsiteX2" fmla="*/ 0 w 626804"/>
                <a:gd name="connsiteY2" fmla="*/ 96025 h 96025"/>
                <a:gd name="connsiteX3" fmla="*/ 626804 w 626804"/>
                <a:gd name="connsiteY3" fmla="*/ 96025 h 96025"/>
                <a:gd name="connsiteX4" fmla="*/ 571350 w 626804"/>
                <a:gd name="connsiteY4" fmla="*/ 0 h 9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804" h="96025">
                  <a:moveTo>
                    <a:pt x="571350" y="0"/>
                  </a:moveTo>
                  <a:lnTo>
                    <a:pt x="55455" y="0"/>
                  </a:lnTo>
                  <a:lnTo>
                    <a:pt x="0" y="96025"/>
                  </a:lnTo>
                  <a:lnTo>
                    <a:pt x="626804" y="96025"/>
                  </a:lnTo>
                  <a:lnTo>
                    <a:pt x="571350" y="0"/>
                  </a:lnTo>
                  <a:close/>
                </a:path>
              </a:pathLst>
            </a:custGeom>
            <a:solidFill>
              <a:schemeClr val="accent2">
                <a:lumMod val="50000"/>
              </a:schemeClr>
            </a:solidFill>
            <a:ln w="7938" cap="flat">
              <a:noFill/>
              <a:prstDash val="solid"/>
              <a:miter/>
            </a:ln>
          </p:spPr>
          <p:txBody>
            <a:bodyPr rtlCol="0" anchor="ctr"/>
            <a:lstStyle/>
            <a:p>
              <a:endParaRPr lang="it-IT"/>
            </a:p>
          </p:txBody>
        </p:sp>
      </p:grpSp>
      <p:sp>
        <p:nvSpPr>
          <p:cNvPr id="46" name="Segnaposto testo 7">
            <a:extLst>
              <a:ext uri="{FF2B5EF4-FFF2-40B4-BE49-F238E27FC236}">
                <a16:creationId xmlns:a16="http://schemas.microsoft.com/office/drawing/2014/main" id="{A0618EF0-ED5D-4C54-A841-DFB2B2D4BCB3}"/>
              </a:ext>
            </a:extLst>
          </p:cNvPr>
          <p:cNvSpPr txBox="1">
            <a:spLocks/>
          </p:cNvSpPr>
          <p:nvPr/>
        </p:nvSpPr>
        <p:spPr>
          <a:xfrm>
            <a:off x="8454683" y="1914163"/>
            <a:ext cx="3002400" cy="43200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1200" dirty="0">
                <a:solidFill>
                  <a:schemeClr val="accent2">
                    <a:lumMod val="50000"/>
                  </a:schemeClr>
                </a:solidFill>
              </a:rPr>
              <a:t>Dirigente Azienda Agricolis</a:t>
            </a:r>
          </a:p>
        </p:txBody>
      </p:sp>
      <p:sp>
        <p:nvSpPr>
          <p:cNvPr id="11" name="CasellaDiTesto 10">
            <a:extLst>
              <a:ext uri="{FF2B5EF4-FFF2-40B4-BE49-F238E27FC236}">
                <a16:creationId xmlns:a16="http://schemas.microsoft.com/office/drawing/2014/main" id="{507F5111-7468-49FF-A6BD-5B69DBABA829}"/>
              </a:ext>
            </a:extLst>
          </p:cNvPr>
          <p:cNvSpPr txBox="1"/>
          <p:nvPr/>
        </p:nvSpPr>
        <p:spPr>
          <a:xfrm>
            <a:off x="7068457" y="2592741"/>
            <a:ext cx="4859912" cy="3247166"/>
          </a:xfrm>
          <a:prstGeom prst="rect">
            <a:avLst/>
          </a:prstGeom>
          <a:solidFill>
            <a:schemeClr val="bg1">
              <a:lumMod val="95000"/>
              <a:alpha val="41000"/>
            </a:schemeClr>
          </a:solidFill>
          <a:effectLst/>
        </p:spPr>
        <p:txBody>
          <a:bodyPr wrap="square" lIns="0" tIns="0" rIns="0" bIns="0" rtlCol="0">
            <a:noAutofit/>
          </a:bodyPr>
          <a:lstStyle/>
          <a:p>
            <a:pPr algn="just">
              <a:lnSpc>
                <a:spcPct val="150000"/>
              </a:lnSpc>
            </a:pPr>
            <a:r>
              <a:rPr lang="it-IT" sz="1400" dirty="0">
                <a:solidFill>
                  <a:schemeClr val="tx1">
                    <a:lumMod val="75000"/>
                    <a:lumOff val="25000"/>
                  </a:schemeClr>
                </a:solidFill>
                <a:latin typeface="+mj-lt"/>
              </a:rPr>
              <a:t>Una donna di 35 anni che lavora presso l’azienda, a conduzione familiare </a:t>
            </a:r>
            <a:r>
              <a:rPr lang="it-IT" sz="1400" i="1" dirty="0">
                <a:solidFill>
                  <a:schemeClr val="tx1">
                    <a:lumMod val="75000"/>
                    <a:lumOff val="25000"/>
                  </a:schemeClr>
                </a:solidFill>
                <a:latin typeface="+mj-lt"/>
              </a:rPr>
              <a:t>“Agricolis” </a:t>
            </a:r>
            <a:r>
              <a:rPr lang="it-IT" sz="1400" dirty="0">
                <a:solidFill>
                  <a:schemeClr val="tx1">
                    <a:lumMod val="75000"/>
                    <a:lumOff val="25000"/>
                  </a:schemeClr>
                </a:solidFill>
                <a:latin typeface="+mj-lt"/>
              </a:rPr>
              <a:t>una medio/grande azienda agricola che lavora con molti ettari di terreno. Alessandra sta valutando dei sistemi smart per aumentare quantità e qualità dei prodotti.</a:t>
            </a:r>
          </a:p>
          <a:p>
            <a:pPr algn="just">
              <a:lnSpc>
                <a:spcPct val="150000"/>
              </a:lnSpc>
            </a:pPr>
            <a:endParaRPr lang="it-IT" sz="1400" dirty="0">
              <a:solidFill>
                <a:schemeClr val="tx1">
                  <a:lumMod val="75000"/>
                  <a:lumOff val="25000"/>
                </a:schemeClr>
              </a:solidFill>
              <a:latin typeface="+mj-lt"/>
            </a:endParaRPr>
          </a:p>
          <a:p>
            <a:pPr algn="just">
              <a:lnSpc>
                <a:spcPct val="150000"/>
              </a:lnSpc>
            </a:pPr>
            <a:r>
              <a:rPr lang="it-IT" sz="1400" b="1" dirty="0">
                <a:solidFill>
                  <a:schemeClr val="tx2">
                    <a:lumMod val="50000"/>
                  </a:schemeClr>
                </a:solidFill>
                <a:latin typeface="+mj-lt"/>
              </a:rPr>
              <a:t>Obiettivo: </a:t>
            </a:r>
            <a:r>
              <a:rPr lang="it-IT" sz="1400" dirty="0">
                <a:solidFill>
                  <a:schemeClr val="tx1">
                    <a:lumMod val="75000"/>
                    <a:lumOff val="25000"/>
                  </a:schemeClr>
                </a:solidFill>
                <a:latin typeface="+mj-lt"/>
              </a:rPr>
              <a:t>Sistema che aiuti nella gestione dei terreni e che permetta l’abbattimento degli elevati costi di produzione che ora paga. </a:t>
            </a:r>
          </a:p>
        </p:txBody>
      </p:sp>
      <p:sp>
        <p:nvSpPr>
          <p:cNvPr id="13" name="CasellaDiTesto 12">
            <a:extLst>
              <a:ext uri="{FF2B5EF4-FFF2-40B4-BE49-F238E27FC236}">
                <a16:creationId xmlns:a16="http://schemas.microsoft.com/office/drawing/2014/main" id="{41821A59-0EBF-44A8-908F-681F3F5B770D}"/>
              </a:ext>
            </a:extLst>
          </p:cNvPr>
          <p:cNvSpPr txBox="1"/>
          <p:nvPr/>
        </p:nvSpPr>
        <p:spPr>
          <a:xfrm>
            <a:off x="261296" y="225329"/>
            <a:ext cx="5834704" cy="6361861"/>
          </a:xfrm>
          <a:prstGeom prst="rect">
            <a:avLst/>
          </a:prstGeom>
          <a:solidFill>
            <a:schemeClr val="bg1">
              <a:lumMod val="95000"/>
              <a:alpha val="76000"/>
            </a:schemeClr>
          </a:solidFill>
          <a:effectLst>
            <a:outerShdw blurRad="63500" sx="102000" sy="102000" algn="ctr" rotWithShape="0">
              <a:schemeClr val="bg1">
                <a:lumMod val="75000"/>
                <a:alpha val="70000"/>
              </a:schemeClr>
            </a:outerShdw>
            <a:softEdge rad="38100"/>
          </a:effectLst>
        </p:spPr>
        <p:txBody>
          <a:bodyPr wrap="square" lIns="0" tIns="0" rIns="0" bIns="0" rtlCol="0">
            <a:noAutofit/>
          </a:bodyPr>
          <a:lstStyle/>
          <a:p>
            <a:pPr algn="l"/>
            <a:endParaRPr lang="it-IT" sz="1200" dirty="0">
              <a:solidFill>
                <a:schemeClr val="tx1">
                  <a:lumMod val="75000"/>
                  <a:lumOff val="25000"/>
                </a:schemeClr>
              </a:solidFill>
              <a:latin typeface="+mn-lt"/>
            </a:endParaRPr>
          </a:p>
        </p:txBody>
      </p:sp>
      <p:graphicFrame>
        <p:nvGraphicFramePr>
          <p:cNvPr id="14" name="Tabella 20">
            <a:extLst>
              <a:ext uri="{FF2B5EF4-FFF2-40B4-BE49-F238E27FC236}">
                <a16:creationId xmlns:a16="http://schemas.microsoft.com/office/drawing/2014/main" id="{B8851E1B-65A7-4A8A-9CFD-E0E80D9CC12C}"/>
              </a:ext>
            </a:extLst>
          </p:cNvPr>
          <p:cNvGraphicFramePr>
            <a:graphicFrameLocks noGrp="1"/>
          </p:cNvGraphicFramePr>
          <p:nvPr>
            <p:extLst>
              <p:ext uri="{D42A27DB-BD31-4B8C-83A1-F6EECF244321}">
                <p14:modId xmlns:p14="http://schemas.microsoft.com/office/powerpoint/2010/main" val="2389838374"/>
              </p:ext>
            </p:extLst>
          </p:nvPr>
        </p:nvGraphicFramePr>
        <p:xfrm>
          <a:off x="296345" y="270810"/>
          <a:ext cx="5764605" cy="6349554"/>
        </p:xfrm>
        <a:graphic>
          <a:graphicData uri="http://schemas.openxmlformats.org/drawingml/2006/table">
            <a:tbl>
              <a:tblPr firstRow="1" bandRow="1">
                <a:tableStyleId>{69012ECD-51FC-41F1-AA8D-1B2483CD663E}</a:tableStyleId>
              </a:tblPr>
              <a:tblGrid>
                <a:gridCol w="2060113">
                  <a:extLst>
                    <a:ext uri="{9D8B030D-6E8A-4147-A177-3AD203B41FA5}">
                      <a16:colId xmlns:a16="http://schemas.microsoft.com/office/drawing/2014/main" val="518224468"/>
                    </a:ext>
                  </a:extLst>
                </a:gridCol>
                <a:gridCol w="1800664">
                  <a:extLst>
                    <a:ext uri="{9D8B030D-6E8A-4147-A177-3AD203B41FA5}">
                      <a16:colId xmlns:a16="http://schemas.microsoft.com/office/drawing/2014/main" val="581170298"/>
                    </a:ext>
                  </a:extLst>
                </a:gridCol>
                <a:gridCol w="1903828">
                  <a:extLst>
                    <a:ext uri="{9D8B030D-6E8A-4147-A177-3AD203B41FA5}">
                      <a16:colId xmlns:a16="http://schemas.microsoft.com/office/drawing/2014/main" val="1663053240"/>
                    </a:ext>
                  </a:extLst>
                </a:gridCol>
              </a:tblGrid>
              <a:tr h="227665">
                <a:tc gridSpan="3">
                  <a:txBody>
                    <a:bodyPr/>
                    <a:lstStyle/>
                    <a:p>
                      <a:pPr algn="l"/>
                      <a:r>
                        <a:rPr lang="it-IT" sz="1400" b="0" i="0" dirty="0">
                          <a:solidFill>
                            <a:schemeClr val="bg1"/>
                          </a:solidFill>
                          <a:effectLst/>
                          <a:latin typeface="Rockwell Nova" panose="02060503020205020403" pitchFamily="18" charset="0"/>
                        </a:rPr>
                        <a:t>Caratteristiche Psicologiche</a:t>
                      </a:r>
                    </a:p>
                  </a:txBody>
                  <a:tcPr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tx1">
                        <a:lumMod val="75000"/>
                        <a:lumOff val="25000"/>
                      </a:schemeClr>
                    </a:solidFill>
                  </a:tcPr>
                </a:tc>
                <a:tc hMerge="1">
                  <a:txBody>
                    <a:bodyPr/>
                    <a:lstStyle/>
                    <a:p>
                      <a:endParaRPr lang="it-IT"/>
                    </a:p>
                  </a:txBody>
                  <a:tcPr/>
                </a:tc>
                <a:tc hMerge="1">
                  <a:txBody>
                    <a:bodyPr/>
                    <a:lstStyle/>
                    <a:p>
                      <a:endParaRPr lang="it-IT"/>
                    </a:p>
                  </a:txBody>
                  <a:tcPr>
                    <a:lnL>
                      <a:noFill/>
                    </a:lnL>
                  </a:tcPr>
                </a:tc>
                <a:extLst>
                  <a:ext uri="{0D108BD9-81ED-4DB2-BD59-A6C34878D82A}">
                    <a16:rowId xmlns:a16="http://schemas.microsoft.com/office/drawing/2014/main" val="3430053619"/>
                  </a:ext>
                </a:extLst>
              </a:tr>
              <a:tr h="257820">
                <a:tc>
                  <a:txBody>
                    <a:bodyPr/>
                    <a:lstStyle/>
                    <a:p>
                      <a:pPr algn="ctr"/>
                      <a:r>
                        <a:rPr lang="it-IT" sz="1200" dirty="0">
                          <a:solidFill>
                            <a:schemeClr val="tx1">
                              <a:lumMod val="75000"/>
                              <a:lumOff val="25000"/>
                            </a:schemeClr>
                          </a:solidFill>
                          <a:latin typeface="Rockwell Nova" panose="02060503020205020403" pitchFamily="18" charset="0"/>
                        </a:rPr>
                        <a:t>Stile Cognitivo</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tc>
                  <a:txBody>
                    <a:bodyPr/>
                    <a:lstStyle/>
                    <a:p>
                      <a:pPr algn="ctr"/>
                      <a:r>
                        <a:rPr lang="it-IT" sz="1200">
                          <a:solidFill>
                            <a:schemeClr val="tx1">
                              <a:lumMod val="75000"/>
                              <a:lumOff val="25000"/>
                            </a:schemeClr>
                          </a:solidFill>
                          <a:latin typeface="Rockwell Nova" panose="02060503020205020403" pitchFamily="18" charset="0"/>
                        </a:rPr>
                        <a:t>Attitudine</a:t>
                      </a:r>
                      <a:endParaRPr lang="it-IT" sz="1200" dirty="0">
                        <a:solidFill>
                          <a:schemeClr val="tx1">
                            <a:lumMod val="75000"/>
                            <a:lumOff val="25000"/>
                          </a:schemeClr>
                        </a:solidFill>
                        <a:latin typeface="Rockwell Nova" panose="02060503020205020403" pitchFamily="18" charset="0"/>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tc>
                  <a:txBody>
                    <a:bodyPr/>
                    <a:lstStyle/>
                    <a:p>
                      <a:pPr algn="ctr"/>
                      <a:r>
                        <a:rPr lang="it-IT" sz="1200">
                          <a:solidFill>
                            <a:schemeClr val="tx1">
                              <a:lumMod val="75000"/>
                              <a:lumOff val="25000"/>
                            </a:schemeClr>
                          </a:solidFill>
                          <a:latin typeface="Rockwell Nova" panose="02060503020205020403" pitchFamily="18" charset="0"/>
                        </a:rPr>
                        <a:t>Motivazione</a:t>
                      </a:r>
                      <a:endParaRPr lang="it-IT" sz="1200" dirty="0">
                        <a:solidFill>
                          <a:schemeClr val="tx1">
                            <a:lumMod val="75000"/>
                            <a:lumOff val="25000"/>
                          </a:schemeClr>
                        </a:solidFill>
                        <a:latin typeface="Rockwell Nova" panose="02060503020205020403" pitchFamily="18" charset="0"/>
                      </a:endParaRPr>
                    </a:p>
                  </a:txBody>
                  <a:tcPr anchor="ctr">
                    <a:lnL>
                      <a:noFill/>
                    </a:lnL>
                    <a:lnR w="6350" cap="flat" cmpd="sng" algn="ctr">
                      <a:noFill/>
                      <a:prstDash val="solid"/>
                      <a:miter lim="800000"/>
                    </a:lnR>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888125839"/>
                  </a:ext>
                </a:extLst>
              </a:tr>
              <a:tr h="257820">
                <a:tc>
                  <a:txBody>
                    <a:bodyPr/>
                    <a:lstStyle/>
                    <a:p>
                      <a:pPr algn="ctr"/>
                      <a:r>
                        <a:rPr lang="it-IT" sz="1200" dirty="0">
                          <a:solidFill>
                            <a:schemeClr val="tx1">
                              <a:lumMod val="95000"/>
                              <a:lumOff val="5000"/>
                            </a:schemeClr>
                          </a:solidFill>
                          <a:latin typeface="Rockwell Nova" panose="02060503020205020403" pitchFamily="18" charset="0"/>
                        </a:rPr>
                        <a:t>Verbale/Analitico</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it-IT" sz="1200" dirty="0">
                          <a:solidFill>
                            <a:schemeClr val="tx1">
                              <a:lumMod val="95000"/>
                              <a:lumOff val="5000"/>
                            </a:schemeClr>
                          </a:solidFill>
                          <a:latin typeface="Rockwell Nova" panose="02060503020205020403" pitchFamily="18" charset="0"/>
                        </a:rPr>
                        <a:t>Neutrale</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it-IT" sz="1200" dirty="0">
                          <a:solidFill>
                            <a:schemeClr val="tx1">
                              <a:lumMod val="95000"/>
                              <a:lumOff val="5000"/>
                            </a:schemeClr>
                          </a:solidFill>
                          <a:latin typeface="Rockwell Nova" panose="02060503020205020403" pitchFamily="18" charset="0"/>
                        </a:rPr>
                        <a:t>Moderata</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3593451521"/>
                  </a:ext>
                </a:extLst>
              </a:tr>
              <a:tr h="257820">
                <a:tc gridSpan="3">
                  <a:txBody>
                    <a:bodyPr/>
                    <a:lstStyle/>
                    <a:p>
                      <a:pPr algn="l"/>
                      <a:r>
                        <a:rPr lang="it-IT" sz="1400" dirty="0">
                          <a:solidFill>
                            <a:schemeClr val="bg1"/>
                          </a:solidFill>
                          <a:latin typeface="Rockwell Nova" panose="02060503020205020403" pitchFamily="18" charset="0"/>
                        </a:rPr>
                        <a:t>Conoscenze ed Esperienza</a:t>
                      </a:r>
                    </a:p>
                  </a:txBody>
                  <a:tcPr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tx1">
                        <a:lumMod val="75000"/>
                        <a:lumOff val="25000"/>
                      </a:schemeClr>
                    </a:solidFill>
                  </a:tcPr>
                </a:tc>
                <a:tc hMerge="1">
                  <a:txBody>
                    <a:bodyPr/>
                    <a:lstStyle/>
                    <a:p>
                      <a:endParaRPr lang="it-IT"/>
                    </a:p>
                  </a:txBody>
                  <a:tcPr/>
                </a:tc>
                <a:tc hMerge="1">
                  <a:txBody>
                    <a:bodyPr/>
                    <a:lstStyle/>
                    <a:p>
                      <a:endParaRPr lang="it-IT"/>
                    </a:p>
                  </a:txBody>
                  <a:tcPr>
                    <a:lnL>
                      <a:noFill/>
                    </a:lnL>
                    <a:lnT w="6350" cap="flat" cmpd="sng" algn="ctr">
                      <a:noFill/>
                      <a:prstDash val="solid"/>
                      <a:miter lim="800000"/>
                    </a:lnT>
                  </a:tcPr>
                </a:tc>
                <a:extLst>
                  <a:ext uri="{0D108BD9-81ED-4DB2-BD59-A6C34878D82A}">
                    <a16:rowId xmlns:a16="http://schemas.microsoft.com/office/drawing/2014/main" val="3155567659"/>
                  </a:ext>
                </a:extLst>
              </a:tr>
              <a:tr h="429700">
                <a:tc>
                  <a:txBody>
                    <a:bodyPr/>
                    <a:lstStyle/>
                    <a:p>
                      <a:pPr algn="ctr"/>
                      <a:r>
                        <a:rPr lang="it-IT" sz="1200" dirty="0">
                          <a:solidFill>
                            <a:schemeClr val="tx1">
                              <a:lumMod val="75000"/>
                              <a:lumOff val="25000"/>
                            </a:schemeClr>
                          </a:solidFill>
                          <a:latin typeface="Rockwell Nova" panose="02060503020205020403" pitchFamily="18" charset="0"/>
                        </a:rPr>
                        <a:t>Livello di Lettura</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tc>
                  <a:txBody>
                    <a:bodyPr/>
                    <a:lstStyle/>
                    <a:p>
                      <a:pPr algn="ctr"/>
                      <a:r>
                        <a:rPr lang="it-IT" sz="1200">
                          <a:solidFill>
                            <a:schemeClr val="tx1">
                              <a:lumMod val="75000"/>
                              <a:lumOff val="25000"/>
                            </a:schemeClr>
                          </a:solidFill>
                          <a:latin typeface="Rockwell Nova" panose="02060503020205020403" pitchFamily="18" charset="0"/>
                        </a:rPr>
                        <a:t>Esperienza Battitura</a:t>
                      </a:r>
                      <a:endParaRPr lang="it-IT" sz="1200" dirty="0">
                        <a:solidFill>
                          <a:schemeClr val="tx1">
                            <a:lumMod val="75000"/>
                            <a:lumOff val="25000"/>
                          </a:schemeClr>
                        </a:solidFill>
                        <a:latin typeface="Rockwell Nova" panose="02060503020205020403" pitchFamily="18" charset="0"/>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tc>
                  <a:txBody>
                    <a:bodyPr/>
                    <a:lstStyle/>
                    <a:p>
                      <a:pPr algn="ctr"/>
                      <a:r>
                        <a:rPr lang="it-IT" sz="1200">
                          <a:solidFill>
                            <a:schemeClr val="tx1">
                              <a:lumMod val="75000"/>
                              <a:lumOff val="25000"/>
                            </a:schemeClr>
                          </a:solidFill>
                          <a:latin typeface="Rockwell Nova" panose="02060503020205020403" pitchFamily="18" charset="0"/>
                        </a:rPr>
                        <a:t>Istruzione</a:t>
                      </a:r>
                      <a:endParaRPr lang="it-IT" sz="1200" dirty="0">
                        <a:solidFill>
                          <a:schemeClr val="tx1">
                            <a:lumMod val="75000"/>
                            <a:lumOff val="25000"/>
                          </a:schemeClr>
                        </a:solidFill>
                        <a:latin typeface="Rockwell Nova" panose="02060503020205020403" pitchFamily="18" charset="0"/>
                      </a:endParaRPr>
                    </a:p>
                  </a:txBody>
                  <a:tcPr anchor="ctr">
                    <a:lnL>
                      <a:noFill/>
                    </a:lnL>
                    <a:lnR w="6350" cap="flat" cmpd="sng" algn="ctr">
                      <a:noFill/>
                      <a:prstDash val="solid"/>
                      <a:miter lim="800000"/>
                    </a:lnR>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559195981"/>
                  </a:ext>
                </a:extLst>
              </a:tr>
              <a:tr h="257820">
                <a:tc>
                  <a:txBody>
                    <a:bodyPr/>
                    <a:lstStyle/>
                    <a:p>
                      <a:pPr algn="ctr"/>
                      <a:r>
                        <a:rPr lang="it-IT" sz="1200" dirty="0">
                          <a:solidFill>
                            <a:schemeClr val="tx1">
                              <a:lumMod val="95000"/>
                              <a:lumOff val="5000"/>
                            </a:schemeClr>
                          </a:solidFill>
                          <a:latin typeface="Rockwell Nova" panose="02060503020205020403" pitchFamily="18" charset="0"/>
                        </a:rPr>
                        <a:t>Oltre 12° grado</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it-IT" sz="1200" dirty="0">
                          <a:solidFill>
                            <a:schemeClr val="tx1">
                              <a:lumMod val="95000"/>
                              <a:lumOff val="5000"/>
                            </a:schemeClr>
                          </a:solidFill>
                          <a:latin typeface="Rockwell Nova" panose="02060503020205020403" pitchFamily="18" charset="0"/>
                        </a:rPr>
                        <a:t>Alta</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it-IT" sz="1200" dirty="0">
                          <a:solidFill>
                            <a:schemeClr val="tx1">
                              <a:lumMod val="95000"/>
                              <a:lumOff val="5000"/>
                            </a:schemeClr>
                          </a:solidFill>
                          <a:latin typeface="Rockwell Nova" panose="02060503020205020403" pitchFamily="18" charset="0"/>
                        </a:rPr>
                        <a:t>Università</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3835445176"/>
                  </a:ext>
                </a:extLst>
              </a:tr>
              <a:tr h="429700">
                <a:tc>
                  <a:txBody>
                    <a:bodyPr/>
                    <a:lstStyle/>
                    <a:p>
                      <a:pPr algn="ctr"/>
                      <a:r>
                        <a:rPr lang="it-IT" sz="1200" dirty="0">
                          <a:solidFill>
                            <a:schemeClr val="tx1">
                              <a:lumMod val="75000"/>
                              <a:lumOff val="25000"/>
                            </a:schemeClr>
                          </a:solidFill>
                          <a:latin typeface="Rockwell Nova" panose="02060503020205020403" pitchFamily="18" charset="0"/>
                        </a:rPr>
                        <a:t>Esperienza col Sistema</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tc>
                  <a:txBody>
                    <a:bodyPr/>
                    <a:lstStyle/>
                    <a:p>
                      <a:pPr algn="ctr"/>
                      <a:r>
                        <a:rPr lang="it-IT" sz="1200">
                          <a:solidFill>
                            <a:schemeClr val="tx1">
                              <a:lumMod val="75000"/>
                              <a:lumOff val="25000"/>
                            </a:schemeClr>
                          </a:solidFill>
                          <a:latin typeface="Rockwell Nova" panose="02060503020205020403" pitchFamily="18" charset="0"/>
                        </a:rPr>
                        <a:t>Esperienza sul Task</a:t>
                      </a:r>
                      <a:endParaRPr lang="it-IT" sz="1200" dirty="0">
                        <a:solidFill>
                          <a:schemeClr val="tx1">
                            <a:lumMod val="75000"/>
                            <a:lumOff val="25000"/>
                          </a:schemeClr>
                        </a:solidFill>
                        <a:latin typeface="Rockwell Nova" panose="02060503020205020403" pitchFamily="18" charset="0"/>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tc>
                  <a:txBody>
                    <a:bodyPr/>
                    <a:lstStyle/>
                    <a:p>
                      <a:pPr algn="ctr"/>
                      <a:r>
                        <a:rPr lang="it-IT" sz="1200">
                          <a:solidFill>
                            <a:schemeClr val="tx1">
                              <a:lumMod val="75000"/>
                              <a:lumOff val="25000"/>
                            </a:schemeClr>
                          </a:solidFill>
                          <a:latin typeface="Rockwell Nova" panose="02060503020205020403" pitchFamily="18" charset="0"/>
                        </a:rPr>
                        <a:t>Esperienza di Applicazioni</a:t>
                      </a:r>
                      <a:endParaRPr lang="it-IT" sz="1200" dirty="0">
                        <a:solidFill>
                          <a:schemeClr val="tx1">
                            <a:lumMod val="75000"/>
                            <a:lumOff val="25000"/>
                          </a:schemeClr>
                        </a:solidFill>
                        <a:latin typeface="Rockwell Nova" panose="02060503020205020403" pitchFamily="18" charset="0"/>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180046163"/>
                  </a:ext>
                </a:extLst>
              </a:tr>
              <a:tr h="257820">
                <a:tc>
                  <a:txBody>
                    <a:bodyPr/>
                    <a:lstStyle/>
                    <a:p>
                      <a:pPr algn="ctr"/>
                      <a:r>
                        <a:rPr lang="it-IT" sz="1200" dirty="0">
                          <a:solidFill>
                            <a:schemeClr val="tx1">
                              <a:lumMod val="95000"/>
                              <a:lumOff val="5000"/>
                            </a:schemeClr>
                          </a:solidFill>
                          <a:latin typeface="Rockwell Nova" panose="02060503020205020403" pitchFamily="18" charset="0"/>
                        </a:rPr>
                        <a:t>Esperto</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dirty="0">
                          <a:solidFill>
                            <a:schemeClr val="tx1">
                              <a:lumMod val="95000"/>
                              <a:lumOff val="5000"/>
                            </a:schemeClr>
                          </a:solidFill>
                          <a:latin typeface="Rockwell Nova" panose="02060503020205020403" pitchFamily="18" charset="0"/>
                        </a:rPr>
                        <a:t>Esperto del Settore</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it-IT" sz="1200" dirty="0">
                          <a:solidFill>
                            <a:schemeClr val="tx1">
                              <a:lumMod val="95000"/>
                              <a:lumOff val="5000"/>
                            </a:schemeClr>
                          </a:solidFill>
                          <a:latin typeface="Rockwell Nova" panose="02060503020205020403" pitchFamily="18" charset="0"/>
                        </a:rPr>
                        <a:t>Alcuni Sistemi Simili</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119194655"/>
                  </a:ext>
                </a:extLst>
              </a:tr>
              <a:tr h="429700">
                <a:tc>
                  <a:txBody>
                    <a:bodyPr/>
                    <a:lstStyle/>
                    <a:p>
                      <a:pPr algn="ctr"/>
                      <a:r>
                        <a:rPr lang="it-IT" sz="1200" dirty="0">
                          <a:solidFill>
                            <a:schemeClr val="tx1">
                              <a:lumMod val="75000"/>
                              <a:lumOff val="25000"/>
                            </a:schemeClr>
                          </a:solidFill>
                          <a:latin typeface="Rockwell Nova" panose="02060503020205020403" pitchFamily="18" charset="0"/>
                        </a:rPr>
                        <a:t>Linguaggio</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tc>
                  <a:txBody>
                    <a:bodyPr/>
                    <a:lstStyle/>
                    <a:p>
                      <a:pPr algn="ctr"/>
                      <a:r>
                        <a:rPr lang="it-IT" sz="1200">
                          <a:solidFill>
                            <a:schemeClr val="tx1">
                              <a:lumMod val="75000"/>
                              <a:lumOff val="25000"/>
                            </a:schemeClr>
                          </a:solidFill>
                          <a:latin typeface="Rockwell Nova" panose="02060503020205020403" pitchFamily="18" charset="0"/>
                        </a:rPr>
                        <a:t>Uso di Altri Sistemi</a:t>
                      </a:r>
                      <a:endParaRPr lang="it-IT" sz="1200" dirty="0">
                        <a:solidFill>
                          <a:schemeClr val="tx1">
                            <a:lumMod val="75000"/>
                            <a:lumOff val="25000"/>
                          </a:schemeClr>
                        </a:solidFill>
                        <a:latin typeface="Rockwell Nova" panose="02060503020205020403" pitchFamily="18" charset="0"/>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tc>
                  <a:txBody>
                    <a:bodyPr/>
                    <a:lstStyle/>
                    <a:p>
                      <a:pPr algn="ctr"/>
                      <a:r>
                        <a:rPr lang="it-IT" sz="1200">
                          <a:solidFill>
                            <a:schemeClr val="tx1">
                              <a:lumMod val="75000"/>
                              <a:lumOff val="25000"/>
                            </a:schemeClr>
                          </a:solidFill>
                          <a:latin typeface="Rockwell Nova" panose="02060503020205020403" pitchFamily="18" charset="0"/>
                        </a:rPr>
                        <a:t>Conoscenze Informatiche</a:t>
                      </a:r>
                      <a:endParaRPr lang="it-IT" sz="1200" dirty="0">
                        <a:solidFill>
                          <a:schemeClr val="tx1">
                            <a:lumMod val="75000"/>
                            <a:lumOff val="25000"/>
                          </a:schemeClr>
                        </a:solidFill>
                        <a:latin typeface="Rockwell Nova" panose="02060503020205020403" pitchFamily="18" charset="0"/>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611821554"/>
                  </a:ext>
                </a:extLst>
              </a:tr>
              <a:tr h="257820">
                <a:tc>
                  <a:txBody>
                    <a:bodyPr/>
                    <a:lstStyle/>
                    <a:p>
                      <a:pPr algn="ctr"/>
                      <a:r>
                        <a:rPr lang="it-IT" sz="1200" dirty="0">
                          <a:solidFill>
                            <a:schemeClr val="tx1">
                              <a:lumMod val="95000"/>
                              <a:lumOff val="5000"/>
                            </a:schemeClr>
                          </a:solidFill>
                          <a:latin typeface="Rockwell Nova" panose="02060503020205020403" pitchFamily="18" charset="0"/>
                        </a:rPr>
                        <a:t>Italiano/ Inglese</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it-IT" sz="1200" dirty="0">
                          <a:solidFill>
                            <a:schemeClr val="tx1">
                              <a:lumMod val="95000"/>
                              <a:lumOff val="5000"/>
                            </a:schemeClr>
                          </a:solidFill>
                          <a:latin typeface="Rockwell Nova" panose="02060503020205020403" pitchFamily="18" charset="0"/>
                        </a:rPr>
                        <a:t>Frequente</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it-IT" sz="1200" dirty="0">
                          <a:solidFill>
                            <a:schemeClr val="tx1">
                              <a:lumMod val="95000"/>
                              <a:lumOff val="5000"/>
                            </a:schemeClr>
                          </a:solidFill>
                          <a:latin typeface="Rockwell Nova" panose="02060503020205020403" pitchFamily="18" charset="0"/>
                        </a:rPr>
                        <a:t>Medie</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4218987530"/>
                  </a:ext>
                </a:extLst>
              </a:tr>
              <a:tr h="257820">
                <a:tc gridSpan="3">
                  <a:txBody>
                    <a:bodyPr/>
                    <a:lstStyle/>
                    <a:p>
                      <a:pPr algn="l"/>
                      <a:r>
                        <a:rPr lang="it-IT" sz="1400" dirty="0">
                          <a:solidFill>
                            <a:schemeClr val="bg1"/>
                          </a:solidFill>
                          <a:latin typeface="Rockwell Nova" panose="02060503020205020403" pitchFamily="18" charset="0"/>
                        </a:rPr>
                        <a:t>Caratteristiche di Lavoro e Task</a:t>
                      </a:r>
                    </a:p>
                  </a:txBody>
                  <a:tcPr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tx1">
                        <a:lumMod val="75000"/>
                        <a:lumOff val="25000"/>
                      </a:schemeClr>
                    </a:solidFill>
                  </a:tcPr>
                </a:tc>
                <a:tc hMerge="1">
                  <a:txBody>
                    <a:bodyPr/>
                    <a:lstStyle/>
                    <a:p>
                      <a:endParaRPr lang="it-IT"/>
                    </a:p>
                  </a:txBody>
                  <a:tcPr/>
                </a:tc>
                <a:tc hMerge="1">
                  <a:txBody>
                    <a:bodyPr/>
                    <a:lstStyle/>
                    <a:p>
                      <a:endParaRPr lang="it-IT"/>
                    </a:p>
                  </a:txBody>
                  <a:tcPr>
                    <a:lnL>
                      <a:noFill/>
                    </a:lnL>
                    <a:lnT w="6350" cap="flat" cmpd="sng" algn="ctr">
                      <a:noFill/>
                      <a:prstDash val="solid"/>
                      <a:miter lim="800000"/>
                    </a:lnT>
                  </a:tcPr>
                </a:tc>
                <a:extLst>
                  <a:ext uri="{0D108BD9-81ED-4DB2-BD59-A6C34878D82A}">
                    <a16:rowId xmlns:a16="http://schemas.microsoft.com/office/drawing/2014/main" val="1026127140"/>
                  </a:ext>
                </a:extLst>
              </a:tr>
              <a:tr h="257820">
                <a:tc>
                  <a:txBody>
                    <a:bodyPr/>
                    <a:lstStyle/>
                    <a:p>
                      <a:pPr algn="ctr"/>
                      <a:r>
                        <a:rPr lang="it-IT" sz="1200" dirty="0">
                          <a:solidFill>
                            <a:schemeClr val="tx1">
                              <a:lumMod val="75000"/>
                              <a:lumOff val="25000"/>
                            </a:schemeClr>
                          </a:solidFill>
                          <a:latin typeface="Rockwell Nova" panose="02060503020205020403" pitchFamily="18" charset="0"/>
                        </a:rPr>
                        <a:t>Frequenza d’uso</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tc>
                  <a:txBody>
                    <a:bodyPr/>
                    <a:lstStyle/>
                    <a:p>
                      <a:pPr algn="ctr"/>
                      <a:r>
                        <a:rPr lang="it-IT" sz="1200">
                          <a:solidFill>
                            <a:schemeClr val="tx1">
                              <a:lumMod val="75000"/>
                              <a:lumOff val="25000"/>
                            </a:schemeClr>
                          </a:solidFill>
                          <a:latin typeface="Rockwell Nova" panose="02060503020205020403" pitchFamily="18" charset="0"/>
                        </a:rPr>
                        <a:t>Addestramento</a:t>
                      </a:r>
                      <a:endParaRPr lang="it-IT" sz="1200" dirty="0">
                        <a:solidFill>
                          <a:schemeClr val="tx1">
                            <a:lumMod val="75000"/>
                            <a:lumOff val="25000"/>
                          </a:schemeClr>
                        </a:solidFill>
                        <a:latin typeface="Rockwell Nova" panose="02060503020205020403" pitchFamily="18" charset="0"/>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tc>
                  <a:txBody>
                    <a:bodyPr/>
                    <a:lstStyle/>
                    <a:p>
                      <a:pPr algn="ctr"/>
                      <a:r>
                        <a:rPr lang="it-IT" sz="1200">
                          <a:solidFill>
                            <a:schemeClr val="tx1">
                              <a:lumMod val="75000"/>
                              <a:lumOff val="25000"/>
                            </a:schemeClr>
                          </a:solidFill>
                          <a:latin typeface="Rockwell Nova" panose="02060503020205020403" pitchFamily="18" charset="0"/>
                        </a:rPr>
                        <a:t>Uso del Sistema</a:t>
                      </a:r>
                      <a:endParaRPr lang="it-IT" sz="1200" dirty="0">
                        <a:solidFill>
                          <a:schemeClr val="tx1">
                            <a:lumMod val="75000"/>
                            <a:lumOff val="25000"/>
                          </a:schemeClr>
                        </a:solidFill>
                        <a:latin typeface="Rockwell Nova" panose="02060503020205020403" pitchFamily="18" charset="0"/>
                      </a:endParaRPr>
                    </a:p>
                  </a:txBody>
                  <a:tcPr anchor="ctr">
                    <a:lnL>
                      <a:noFill/>
                    </a:lnL>
                    <a:lnR w="6350" cap="flat" cmpd="sng" algn="ctr">
                      <a:noFill/>
                      <a:prstDash val="solid"/>
                      <a:miter lim="800000"/>
                    </a:lnR>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534845693"/>
                  </a:ext>
                </a:extLst>
              </a:tr>
              <a:tr h="257820">
                <a:tc>
                  <a:txBody>
                    <a:bodyPr/>
                    <a:lstStyle/>
                    <a:p>
                      <a:pPr algn="ctr"/>
                      <a:r>
                        <a:rPr lang="it-IT" sz="1200" dirty="0">
                          <a:solidFill>
                            <a:schemeClr val="tx1">
                              <a:lumMod val="95000"/>
                              <a:lumOff val="5000"/>
                            </a:schemeClr>
                          </a:solidFill>
                          <a:latin typeface="Rockwell Nova" panose="02060503020205020403" pitchFamily="18" charset="0"/>
                        </a:rPr>
                        <a:t>Alta</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it-IT" sz="1200" dirty="0">
                          <a:solidFill>
                            <a:schemeClr val="tx1">
                              <a:lumMod val="95000"/>
                              <a:lumOff val="5000"/>
                            </a:schemeClr>
                          </a:solidFill>
                          <a:latin typeface="Rockwell Nova" panose="02060503020205020403" pitchFamily="18" charset="0"/>
                        </a:rPr>
                        <a:t>Formale</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it-IT" sz="1200" dirty="0">
                          <a:solidFill>
                            <a:schemeClr val="tx1">
                              <a:lumMod val="95000"/>
                              <a:lumOff val="5000"/>
                            </a:schemeClr>
                          </a:solidFill>
                          <a:latin typeface="Rockwell Nova" panose="02060503020205020403" pitchFamily="18" charset="0"/>
                        </a:rPr>
                        <a:t>Discrezionale</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2556132278"/>
                  </a:ext>
                </a:extLst>
              </a:tr>
              <a:tr h="257820">
                <a:tc>
                  <a:txBody>
                    <a:bodyPr/>
                    <a:lstStyle/>
                    <a:p>
                      <a:pPr algn="ctr"/>
                      <a:r>
                        <a:rPr lang="it-IT" sz="1200" dirty="0">
                          <a:solidFill>
                            <a:schemeClr val="tx1">
                              <a:lumMod val="75000"/>
                              <a:lumOff val="25000"/>
                            </a:schemeClr>
                          </a:solidFill>
                          <a:latin typeface="Rockwell Nova" panose="02060503020205020403" pitchFamily="18" charset="0"/>
                        </a:rPr>
                        <a:t>Categorie di Job</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tc>
                  <a:txBody>
                    <a:bodyPr/>
                    <a:lstStyle/>
                    <a:p>
                      <a:pPr algn="ctr"/>
                      <a:r>
                        <a:rPr lang="it-IT" sz="1200">
                          <a:solidFill>
                            <a:schemeClr val="tx1">
                              <a:lumMod val="75000"/>
                              <a:lumOff val="25000"/>
                            </a:schemeClr>
                          </a:solidFill>
                          <a:latin typeface="Rockwell Nova" panose="02060503020205020403" pitchFamily="18" charset="0"/>
                        </a:rPr>
                        <a:t>Turnover</a:t>
                      </a:r>
                      <a:endParaRPr lang="it-IT" sz="1200" dirty="0">
                        <a:solidFill>
                          <a:schemeClr val="tx1">
                            <a:lumMod val="75000"/>
                            <a:lumOff val="25000"/>
                          </a:schemeClr>
                        </a:solidFill>
                        <a:latin typeface="Rockwell Nova" panose="02060503020205020403" pitchFamily="18" charset="0"/>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tc>
                  <a:txBody>
                    <a:bodyPr/>
                    <a:lstStyle/>
                    <a:p>
                      <a:pPr algn="ctr"/>
                      <a:r>
                        <a:rPr lang="it-IT" sz="1200">
                          <a:solidFill>
                            <a:schemeClr val="tx1">
                              <a:lumMod val="75000"/>
                              <a:lumOff val="25000"/>
                            </a:schemeClr>
                          </a:solidFill>
                          <a:latin typeface="Rockwell Nova" panose="02060503020205020403" pitchFamily="18" charset="0"/>
                        </a:rPr>
                        <a:t>Altri Strumenti</a:t>
                      </a:r>
                      <a:endParaRPr lang="it-IT" sz="1200" dirty="0">
                        <a:solidFill>
                          <a:schemeClr val="tx1">
                            <a:lumMod val="75000"/>
                            <a:lumOff val="25000"/>
                          </a:schemeClr>
                        </a:solidFill>
                        <a:latin typeface="Rockwell Nova" panose="02060503020205020403" pitchFamily="18" charset="0"/>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65982810"/>
                  </a:ext>
                </a:extLst>
              </a:tr>
              <a:tr h="257820">
                <a:tc>
                  <a:txBody>
                    <a:bodyPr/>
                    <a:lstStyle/>
                    <a:p>
                      <a:pPr algn="ctr"/>
                      <a:r>
                        <a:rPr lang="it-IT" sz="1200" dirty="0">
                          <a:solidFill>
                            <a:schemeClr val="tx1">
                              <a:lumMod val="95000"/>
                              <a:lumOff val="5000"/>
                            </a:schemeClr>
                          </a:solidFill>
                          <a:latin typeface="Rockwell Nova" panose="02060503020205020403" pitchFamily="18" charset="0"/>
                        </a:rPr>
                        <a:t>Dirigente</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it-IT" sz="1200" dirty="0">
                          <a:solidFill>
                            <a:schemeClr val="tx1">
                              <a:lumMod val="95000"/>
                              <a:lumOff val="5000"/>
                            </a:schemeClr>
                          </a:solidFill>
                          <a:latin typeface="Rockwell Nova" panose="02060503020205020403" pitchFamily="18" charset="0"/>
                        </a:rPr>
                        <a:t>Basso</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it-IT" sz="1200" dirty="0">
                          <a:solidFill>
                            <a:schemeClr val="tx1">
                              <a:lumMod val="95000"/>
                              <a:lumOff val="5000"/>
                            </a:schemeClr>
                          </a:solidFill>
                          <a:latin typeface="Rockwell Nova" panose="02060503020205020403" pitchFamily="18" charset="0"/>
                        </a:rPr>
                        <a:t>Altre Macchine</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3415964411"/>
                  </a:ext>
                </a:extLst>
              </a:tr>
              <a:tr h="429700">
                <a:tc>
                  <a:txBody>
                    <a:bodyPr/>
                    <a:lstStyle/>
                    <a:p>
                      <a:pPr algn="ctr"/>
                      <a:r>
                        <a:rPr lang="it-IT" sz="1200" dirty="0">
                          <a:solidFill>
                            <a:schemeClr val="tx1">
                              <a:lumMod val="75000"/>
                              <a:lumOff val="25000"/>
                            </a:schemeClr>
                          </a:solidFill>
                          <a:latin typeface="Rockwell Nova" panose="02060503020205020403" pitchFamily="18" charset="0"/>
                        </a:rPr>
                        <a:t>Importanza del Task</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tc gridSpan="2">
                  <a:txBody>
                    <a:bodyPr/>
                    <a:lstStyle/>
                    <a:p>
                      <a:pPr algn="ctr"/>
                      <a:r>
                        <a:rPr lang="it-IT" sz="1200">
                          <a:solidFill>
                            <a:schemeClr val="tx1">
                              <a:lumMod val="75000"/>
                              <a:lumOff val="25000"/>
                            </a:schemeClr>
                          </a:solidFill>
                          <a:latin typeface="Rockwell Nova" panose="02060503020205020403" pitchFamily="18" charset="0"/>
                        </a:rPr>
                        <a:t>Complessità del Task</a:t>
                      </a:r>
                      <a:endParaRPr lang="it-IT" sz="1200" dirty="0">
                        <a:solidFill>
                          <a:schemeClr val="tx1">
                            <a:lumMod val="75000"/>
                            <a:lumOff val="25000"/>
                          </a:schemeClr>
                        </a:solidFill>
                        <a:latin typeface="Rockwell Nova" panose="02060503020205020403" pitchFamily="18" charset="0"/>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tc hMerge="1">
                  <a:txBody>
                    <a:bodyPr/>
                    <a:lstStyle/>
                    <a:p>
                      <a:endParaRPr lang="it-IT"/>
                    </a:p>
                  </a:txBody>
                  <a:tcPr>
                    <a:lnL>
                      <a:noFill/>
                    </a:lnL>
                    <a:lnT w="6350" cap="flat" cmpd="sng" algn="ctr">
                      <a:noFill/>
                      <a:prstDash val="solid"/>
                      <a:miter lim="800000"/>
                    </a:lnT>
                  </a:tcPr>
                </a:tc>
                <a:extLst>
                  <a:ext uri="{0D108BD9-81ED-4DB2-BD59-A6C34878D82A}">
                    <a16:rowId xmlns:a16="http://schemas.microsoft.com/office/drawing/2014/main" val="4002919980"/>
                  </a:ext>
                </a:extLst>
              </a:tr>
              <a:tr h="257820">
                <a:tc>
                  <a:txBody>
                    <a:bodyPr/>
                    <a:lstStyle/>
                    <a:p>
                      <a:pPr algn="ctr"/>
                      <a:r>
                        <a:rPr lang="it-IT" sz="1200" dirty="0">
                          <a:solidFill>
                            <a:schemeClr val="tx1">
                              <a:lumMod val="95000"/>
                              <a:lumOff val="5000"/>
                            </a:schemeClr>
                          </a:solidFill>
                          <a:latin typeface="Rockwell Nova" panose="02060503020205020403" pitchFamily="18" charset="0"/>
                        </a:rPr>
                        <a:t>Alta</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gridSpan="2">
                  <a:txBody>
                    <a:bodyPr/>
                    <a:lstStyle/>
                    <a:p>
                      <a:pPr algn="ctr"/>
                      <a:r>
                        <a:rPr lang="it-IT" sz="1200" dirty="0">
                          <a:solidFill>
                            <a:schemeClr val="tx1">
                              <a:lumMod val="95000"/>
                              <a:lumOff val="5000"/>
                            </a:schemeClr>
                          </a:solidFill>
                          <a:latin typeface="Rockwell Nova" panose="02060503020205020403" pitchFamily="18" charset="0"/>
                        </a:rPr>
                        <a:t>Media</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hMerge="1">
                  <a:txBody>
                    <a:bodyPr/>
                    <a:lstStyle/>
                    <a:p>
                      <a:endParaRPr lang="it-IT"/>
                    </a:p>
                  </a:txBody>
                  <a:tcPr>
                    <a:lnL>
                      <a:noFill/>
                    </a:lnL>
                  </a:tcPr>
                </a:tc>
                <a:extLst>
                  <a:ext uri="{0D108BD9-81ED-4DB2-BD59-A6C34878D82A}">
                    <a16:rowId xmlns:a16="http://schemas.microsoft.com/office/drawing/2014/main" val="2169177793"/>
                  </a:ext>
                </a:extLst>
              </a:tr>
              <a:tr h="257820">
                <a:tc gridSpan="3">
                  <a:txBody>
                    <a:bodyPr/>
                    <a:lstStyle/>
                    <a:p>
                      <a:pPr algn="l"/>
                      <a:r>
                        <a:rPr lang="it-IT" sz="1400" b="0" dirty="0">
                          <a:solidFill>
                            <a:schemeClr val="bg1"/>
                          </a:solidFill>
                          <a:latin typeface="Rockwell Nova" panose="02060503020205020403" pitchFamily="18" charset="0"/>
                        </a:rPr>
                        <a:t>Caratteristiche Fisiche</a:t>
                      </a:r>
                    </a:p>
                  </a:txBody>
                  <a:tcPr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tx1">
                        <a:lumMod val="75000"/>
                        <a:lumOff val="25000"/>
                      </a:schemeClr>
                    </a:solidFill>
                  </a:tcPr>
                </a:tc>
                <a:tc hMerge="1">
                  <a:txBody>
                    <a:bodyPr/>
                    <a:lstStyle/>
                    <a:p>
                      <a:endParaRPr lang="it-IT"/>
                    </a:p>
                  </a:txBody>
                  <a:tcPr/>
                </a:tc>
                <a:tc hMerge="1">
                  <a:txBody>
                    <a:bodyPr/>
                    <a:lstStyle/>
                    <a:p>
                      <a:endParaRPr lang="it-IT"/>
                    </a:p>
                  </a:txBody>
                  <a:tcPr>
                    <a:lnL>
                      <a:noFill/>
                    </a:lnL>
                  </a:tcPr>
                </a:tc>
                <a:extLst>
                  <a:ext uri="{0D108BD9-81ED-4DB2-BD59-A6C34878D82A}">
                    <a16:rowId xmlns:a16="http://schemas.microsoft.com/office/drawing/2014/main" val="300075384"/>
                  </a:ext>
                </a:extLst>
              </a:tr>
              <a:tr h="257820">
                <a:tc>
                  <a:txBody>
                    <a:bodyPr/>
                    <a:lstStyle/>
                    <a:p>
                      <a:pPr algn="ctr"/>
                      <a:r>
                        <a:rPr lang="it-IT" sz="1200" dirty="0">
                          <a:solidFill>
                            <a:schemeClr val="tx1">
                              <a:lumMod val="75000"/>
                              <a:lumOff val="25000"/>
                            </a:schemeClr>
                          </a:solidFill>
                          <a:latin typeface="Rockwell Nova" panose="02060503020205020403" pitchFamily="18" charset="0"/>
                        </a:rPr>
                        <a:t>Distingue i Colori</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tc>
                  <a:txBody>
                    <a:bodyPr/>
                    <a:lstStyle/>
                    <a:p>
                      <a:pPr algn="ctr"/>
                      <a:r>
                        <a:rPr lang="it-IT" sz="1200">
                          <a:solidFill>
                            <a:schemeClr val="tx1">
                              <a:lumMod val="75000"/>
                              <a:lumOff val="25000"/>
                            </a:schemeClr>
                          </a:solidFill>
                          <a:latin typeface="Rockwell Nova" panose="02060503020205020403" pitchFamily="18" charset="0"/>
                        </a:rPr>
                        <a:t>Predominanza</a:t>
                      </a:r>
                      <a:endParaRPr lang="it-IT" sz="1200" dirty="0">
                        <a:solidFill>
                          <a:schemeClr val="tx1">
                            <a:lumMod val="75000"/>
                            <a:lumOff val="25000"/>
                          </a:schemeClr>
                        </a:solidFill>
                        <a:latin typeface="Rockwell Nova" panose="02060503020205020403" pitchFamily="18" charset="0"/>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tc>
                  <a:txBody>
                    <a:bodyPr/>
                    <a:lstStyle/>
                    <a:p>
                      <a:pPr algn="ctr"/>
                      <a:r>
                        <a:rPr lang="it-IT" sz="1200">
                          <a:solidFill>
                            <a:schemeClr val="tx1">
                              <a:lumMod val="75000"/>
                              <a:lumOff val="25000"/>
                            </a:schemeClr>
                          </a:solidFill>
                          <a:latin typeface="Rockwell Nova" panose="02060503020205020403" pitchFamily="18" charset="0"/>
                        </a:rPr>
                        <a:t>Sesso</a:t>
                      </a:r>
                      <a:endParaRPr lang="it-IT" sz="1200" dirty="0">
                        <a:solidFill>
                          <a:schemeClr val="tx1">
                            <a:lumMod val="75000"/>
                            <a:lumOff val="25000"/>
                          </a:schemeClr>
                        </a:solidFill>
                        <a:latin typeface="Rockwell Nova" panose="02060503020205020403" pitchFamily="18" charset="0"/>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534403041"/>
                  </a:ext>
                </a:extLst>
              </a:tr>
              <a:tr h="339034">
                <a:tc>
                  <a:txBody>
                    <a:bodyPr/>
                    <a:lstStyle/>
                    <a:p>
                      <a:pPr algn="ctr"/>
                      <a:r>
                        <a:rPr lang="it-IT" sz="1200" dirty="0">
                          <a:solidFill>
                            <a:schemeClr val="tx1">
                              <a:lumMod val="95000"/>
                              <a:lumOff val="5000"/>
                            </a:schemeClr>
                          </a:solidFill>
                          <a:latin typeface="Rockwell Nova" panose="02060503020205020403" pitchFamily="18" charset="0"/>
                        </a:rPr>
                        <a:t>Si</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it-IT" sz="1200" dirty="0">
                          <a:solidFill>
                            <a:schemeClr val="tx1">
                              <a:lumMod val="95000"/>
                              <a:lumOff val="5000"/>
                            </a:schemeClr>
                          </a:solidFill>
                          <a:latin typeface="Rockwell Nova" panose="02060503020205020403" pitchFamily="18" charset="0"/>
                        </a:rPr>
                        <a:t>Mancina</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it-IT" sz="1200" dirty="0">
                          <a:solidFill>
                            <a:schemeClr val="tx1">
                              <a:lumMod val="95000"/>
                              <a:lumOff val="5000"/>
                            </a:schemeClr>
                          </a:solidFill>
                          <a:latin typeface="Rockwell Nova" panose="02060503020205020403" pitchFamily="18" charset="0"/>
                        </a:rPr>
                        <a:t>Donna</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460207848"/>
                  </a:ext>
                </a:extLst>
              </a:tr>
            </a:tbl>
          </a:graphicData>
        </a:graphic>
      </p:graphicFrame>
    </p:spTree>
    <p:extLst>
      <p:ext uri="{BB962C8B-B14F-4D97-AF65-F5344CB8AC3E}">
        <p14:creationId xmlns:p14="http://schemas.microsoft.com/office/powerpoint/2010/main" val="7558813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68F35FE5-0290-47F2-B7E6-3CC40E48D781}"/>
              </a:ext>
            </a:extLst>
          </p:cNvPr>
          <p:cNvSpPr>
            <a:spLocks noGrp="1"/>
          </p:cNvSpPr>
          <p:nvPr>
            <p:ph type="title"/>
          </p:nvPr>
        </p:nvSpPr>
        <p:spPr>
          <a:xfrm>
            <a:off x="431800" y="423235"/>
            <a:ext cx="11340000" cy="432000"/>
          </a:xfrm>
        </p:spPr>
        <p:txBody>
          <a:bodyPr rtlCol="0"/>
          <a:lstStyle/>
          <a:p>
            <a:pPr rtl="0"/>
            <a:r>
              <a:rPr lang="it-IT" dirty="0"/>
              <a:t>Analisi Comparativa</a:t>
            </a:r>
          </a:p>
        </p:txBody>
      </p:sp>
      <p:sp>
        <p:nvSpPr>
          <p:cNvPr id="8" name="Segnaposto contenuto 7">
            <a:extLst>
              <a:ext uri="{FF2B5EF4-FFF2-40B4-BE49-F238E27FC236}">
                <a16:creationId xmlns:a16="http://schemas.microsoft.com/office/drawing/2014/main" id="{841DD5B3-8651-4B9B-A7E5-6560B2FD9D31}"/>
              </a:ext>
            </a:extLst>
          </p:cNvPr>
          <p:cNvSpPr>
            <a:spLocks noGrp="1"/>
          </p:cNvSpPr>
          <p:nvPr>
            <p:ph idx="4294967295"/>
          </p:nvPr>
        </p:nvSpPr>
        <p:spPr>
          <a:xfrm>
            <a:off x="511345" y="1191611"/>
            <a:ext cx="2951603" cy="432001"/>
          </a:xfrm>
        </p:spPr>
        <p:txBody>
          <a:bodyPr rtlCol="0"/>
          <a:lstStyle/>
          <a:p>
            <a:pPr marL="0" indent="0" rtl="0">
              <a:buNone/>
            </a:pPr>
            <a:r>
              <a:rPr lang="it-IT" sz="2400" dirty="0">
                <a:latin typeface="+mj-lt"/>
              </a:rPr>
              <a:t>I Motivi della Scelta</a:t>
            </a:r>
          </a:p>
        </p:txBody>
      </p:sp>
      <p:sp>
        <p:nvSpPr>
          <p:cNvPr id="10" name="Segnaposto testo 9">
            <a:extLst>
              <a:ext uri="{FF2B5EF4-FFF2-40B4-BE49-F238E27FC236}">
                <a16:creationId xmlns:a16="http://schemas.microsoft.com/office/drawing/2014/main" id="{E1B34DAC-653D-4287-8375-0858E3DB01F9}"/>
              </a:ext>
            </a:extLst>
          </p:cNvPr>
          <p:cNvSpPr>
            <a:spLocks noGrp="1"/>
          </p:cNvSpPr>
          <p:nvPr>
            <p:ph type="body" sz="quarter" idx="4294967295"/>
          </p:nvPr>
        </p:nvSpPr>
        <p:spPr>
          <a:xfrm>
            <a:off x="511345" y="1797113"/>
            <a:ext cx="3398045" cy="1161355"/>
          </a:xfrm>
        </p:spPr>
        <p:txBody>
          <a:bodyPr rtlCol="0"/>
          <a:lstStyle/>
          <a:p>
            <a:pPr marL="0" indent="0" algn="just">
              <a:lnSpc>
                <a:spcPct val="150000"/>
              </a:lnSpc>
              <a:buNone/>
            </a:pPr>
            <a:r>
              <a:rPr lang="it-IT" sz="1400" dirty="0">
                <a:latin typeface="Rockwell Nova" panose="02060503020205020403" pitchFamily="18" charset="0"/>
              </a:rPr>
              <a:t>La fonte di ispirazione cui ci siamo basati per la progettazione del nostro sistema è l’applicazione Android PolliceVerde, attualmente scaricabile dal PlayStore.</a:t>
            </a:r>
          </a:p>
        </p:txBody>
      </p:sp>
      <p:sp>
        <p:nvSpPr>
          <p:cNvPr id="4" name="Segnaposto numero diapositiva 3">
            <a:extLst>
              <a:ext uri="{FF2B5EF4-FFF2-40B4-BE49-F238E27FC236}">
                <a16:creationId xmlns:a16="http://schemas.microsoft.com/office/drawing/2014/main" id="{48AB8A96-4ECB-445D-90F1-4C7E558D2A8A}"/>
              </a:ext>
            </a:extLst>
          </p:cNvPr>
          <p:cNvSpPr>
            <a:spLocks noGrp="1"/>
          </p:cNvSpPr>
          <p:nvPr>
            <p:ph type="sldNum" sz="quarter" idx="11"/>
          </p:nvPr>
        </p:nvSpPr>
        <p:spPr/>
        <p:txBody>
          <a:bodyPr rtlCol="0"/>
          <a:lstStyle/>
          <a:p>
            <a:pPr rtl="0"/>
            <a:fld id="{19B51A1E-902D-48AF-9020-955120F399B6}" type="slidenum">
              <a:rPr lang="it-IT" smtClean="0"/>
              <a:pPr rtl="0"/>
              <a:t>11</a:t>
            </a:fld>
            <a:endParaRPr lang="it-IT" dirty="0"/>
          </a:p>
        </p:txBody>
      </p:sp>
      <p:pic>
        <p:nvPicPr>
          <p:cNvPr id="33" name="Segnaposto immagine 32">
            <a:extLst>
              <a:ext uri="{FF2B5EF4-FFF2-40B4-BE49-F238E27FC236}">
                <a16:creationId xmlns:a16="http://schemas.microsoft.com/office/drawing/2014/main" id="{58F70074-D4EC-45E0-84C4-B7FC6AF36263}"/>
              </a:ext>
            </a:extLst>
          </p:cNvPr>
          <p:cNvPicPr>
            <a:picLocks noGrp="1" noChangeAspect="1"/>
          </p:cNvPicPr>
          <p:nvPr>
            <p:ph type="pic" sz="quarter" idx="4294967295"/>
          </p:nvPr>
        </p:nvPicPr>
        <p:blipFill>
          <a:blip r:embed="rId3"/>
          <a:srcRect/>
          <a:stretch/>
        </p:blipFill>
        <p:spPr>
          <a:xfrm rot="5400000">
            <a:off x="5505800" y="403035"/>
            <a:ext cx="4396287" cy="6405440"/>
          </a:xfrm>
          <a:prstGeom prst="roundRect">
            <a:avLst>
              <a:gd name="adj" fmla="val 1947"/>
            </a:avLst>
          </a:prstGeom>
          <a:ln>
            <a:noFill/>
          </a:ln>
          <a:effectLst>
            <a:outerShdw blurRad="63500" sx="102000" sy="102000" algn="ctr" rotWithShape="0">
              <a:schemeClr val="accent1">
                <a:alpha val="38000"/>
              </a:scheme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5" name="Ovale 24">
            <a:extLst>
              <a:ext uri="{FF2B5EF4-FFF2-40B4-BE49-F238E27FC236}">
                <a16:creationId xmlns:a16="http://schemas.microsoft.com/office/drawing/2014/main" id="{AD107144-4BEA-4617-8398-82B5CC9F3443}"/>
              </a:ext>
            </a:extLst>
          </p:cNvPr>
          <p:cNvSpPr>
            <a:spLocks noChangeAspect="1"/>
          </p:cNvSpPr>
          <p:nvPr/>
        </p:nvSpPr>
        <p:spPr>
          <a:xfrm>
            <a:off x="4953389" y="2787076"/>
            <a:ext cx="2160000" cy="2160000"/>
          </a:xfrm>
          <a:prstGeom prst="ellipse">
            <a:avLst/>
          </a:prstGeom>
          <a:solidFill>
            <a:schemeClr val="tx1">
              <a:lumMod val="75000"/>
              <a:lumOff val="25000"/>
              <a:alpha val="53000"/>
            </a:schemeClr>
          </a:solidFill>
          <a:ln>
            <a:noFill/>
          </a:ln>
          <a:scene3d>
            <a:camera prst="perspectiveHeroicExtreme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it-IT" dirty="0"/>
          </a:p>
        </p:txBody>
      </p:sp>
      <p:sp>
        <p:nvSpPr>
          <p:cNvPr id="26" name="Ovale 25">
            <a:extLst>
              <a:ext uri="{FF2B5EF4-FFF2-40B4-BE49-F238E27FC236}">
                <a16:creationId xmlns:a16="http://schemas.microsoft.com/office/drawing/2014/main" id="{7E6514D8-1820-46F5-A134-923FD29AA41A}"/>
              </a:ext>
            </a:extLst>
          </p:cNvPr>
          <p:cNvSpPr>
            <a:spLocks noChangeAspect="1"/>
          </p:cNvSpPr>
          <p:nvPr/>
        </p:nvSpPr>
        <p:spPr>
          <a:xfrm>
            <a:off x="8331732" y="2747476"/>
            <a:ext cx="2160000" cy="2160000"/>
          </a:xfrm>
          <a:prstGeom prst="ellipse">
            <a:avLst/>
          </a:prstGeom>
          <a:solidFill>
            <a:schemeClr val="tx1">
              <a:lumMod val="75000"/>
              <a:lumOff val="25000"/>
              <a:alpha val="53000"/>
            </a:schemeClr>
          </a:solidFill>
          <a:ln>
            <a:noFill/>
          </a:ln>
          <a:scene3d>
            <a:camera prst="perspectiveHeroicExtreme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9" name="Ovale 28" descr="Immagine che contiene cibo&#10;&#10;Descrizione generata automaticamente">
            <a:extLst>
              <a:ext uri="{FF2B5EF4-FFF2-40B4-BE49-F238E27FC236}">
                <a16:creationId xmlns:a16="http://schemas.microsoft.com/office/drawing/2014/main" id="{95A04879-D52B-4B57-9756-71609095169B}"/>
              </a:ext>
            </a:extLst>
          </p:cNvPr>
          <p:cNvSpPr/>
          <p:nvPr/>
        </p:nvSpPr>
        <p:spPr>
          <a:xfrm>
            <a:off x="8156976" y="2747476"/>
            <a:ext cx="2081212" cy="2081212"/>
          </a:xfrm>
          <a:prstGeom prst="ellipse">
            <a:avLst/>
          </a:prstGeom>
          <a:blipFill>
            <a:blip r:embed="rId4"/>
            <a:srcRect/>
            <a:stretch>
              <a:fillRect l="-4000" r="-4000"/>
            </a:stretch>
          </a:blipFill>
          <a:ln w="19050">
            <a:solidFill>
              <a:srgbClr val="FFC000">
                <a:alpha val="60000"/>
              </a:srgbClr>
            </a:solidFill>
          </a:ln>
          <a:scene3d>
            <a:camera prst="perspectiveHeroicExtremeLeftFacing"/>
            <a:lightRig rig="threePt" dir="t"/>
          </a:scene3d>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pic>
        <p:nvPicPr>
          <p:cNvPr id="21" name="Immagine 20" descr="Immagine che contiene luce, segnale&#10;&#10;Descrizione generata automaticamente">
            <a:extLst>
              <a:ext uri="{FF2B5EF4-FFF2-40B4-BE49-F238E27FC236}">
                <a16:creationId xmlns:a16="http://schemas.microsoft.com/office/drawing/2014/main" id="{43AD3BC9-4F0D-41D3-853C-DB3A06425C9D}"/>
              </a:ext>
            </a:extLst>
          </p:cNvPr>
          <p:cNvPicPr>
            <a:picLocks noChangeAspect="1"/>
          </p:cNvPicPr>
          <p:nvPr/>
        </p:nvPicPr>
        <p:blipFill>
          <a:blip r:embed="rId5"/>
          <a:stretch>
            <a:fillRect/>
          </a:stretch>
        </p:blipFill>
        <p:spPr>
          <a:xfrm>
            <a:off x="5206933" y="2787076"/>
            <a:ext cx="2080800" cy="2080800"/>
          </a:xfrm>
          <a:prstGeom prst="ellipse">
            <a:avLst/>
          </a:prstGeom>
          <a:ln w="63500" cap="rnd">
            <a:noFill/>
          </a:ln>
          <a:effectLst/>
          <a:scene3d>
            <a:camera prst="perspectiveHeroicExtremeRightFacing"/>
            <a:lightRig rig="contrasting" dir="t">
              <a:rot lat="0" lon="0" rev="3000000"/>
            </a:lightRig>
          </a:scene3d>
          <a:sp3d contourW="7620">
            <a:contourClr>
              <a:srgbClr val="333333"/>
            </a:contourClr>
          </a:sp3d>
        </p:spPr>
      </p:pic>
      <p:sp>
        <p:nvSpPr>
          <p:cNvPr id="34" name="Rettangolo 33">
            <a:extLst>
              <a:ext uri="{FF2B5EF4-FFF2-40B4-BE49-F238E27FC236}">
                <a16:creationId xmlns:a16="http://schemas.microsoft.com/office/drawing/2014/main" id="{FA48A1D8-10D6-473B-A055-0222F3B8E79A}"/>
              </a:ext>
            </a:extLst>
          </p:cNvPr>
          <p:cNvSpPr/>
          <p:nvPr/>
        </p:nvSpPr>
        <p:spPr>
          <a:xfrm>
            <a:off x="7314612" y="2114690"/>
            <a:ext cx="929742" cy="1107996"/>
          </a:xfrm>
          <a:prstGeom prst="rect">
            <a:avLst/>
          </a:prstGeom>
          <a:noFill/>
          <a:effectLst>
            <a:glow rad="1460500">
              <a:schemeClr val="accent4">
                <a:satMod val="175000"/>
                <a:alpha val="42000"/>
              </a:schemeClr>
            </a:glow>
          </a:effectLst>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it-IT" sz="6600" b="1" cap="none" spc="0" dirty="0">
                <a:ln/>
                <a:solidFill>
                  <a:schemeClr val="accent4"/>
                </a:solidFill>
                <a:effectLst/>
              </a:rPr>
              <a:t>Vs</a:t>
            </a:r>
            <a:endParaRPr lang="it-IT" sz="5400" b="1" cap="none" spc="0" dirty="0">
              <a:ln/>
              <a:solidFill>
                <a:schemeClr val="accent4"/>
              </a:solidFill>
              <a:effectLst/>
            </a:endParaRPr>
          </a:p>
        </p:txBody>
      </p:sp>
      <p:sp>
        <p:nvSpPr>
          <p:cNvPr id="35" name="Segnaposto contenuto 7">
            <a:extLst>
              <a:ext uri="{FF2B5EF4-FFF2-40B4-BE49-F238E27FC236}">
                <a16:creationId xmlns:a16="http://schemas.microsoft.com/office/drawing/2014/main" id="{10F97B32-E662-4251-A85C-E43A52CF187F}"/>
              </a:ext>
            </a:extLst>
          </p:cNvPr>
          <p:cNvSpPr txBox="1">
            <a:spLocks/>
          </p:cNvSpPr>
          <p:nvPr/>
        </p:nvSpPr>
        <p:spPr>
          <a:xfrm>
            <a:off x="511345" y="3571876"/>
            <a:ext cx="2951603" cy="432001"/>
          </a:xfrm>
          <a:prstGeom prst="rect">
            <a:avLst/>
          </a:prstGeom>
        </p:spPr>
        <p:txBody>
          <a:bodyPr vert="horz" lIns="0" tIns="0" rIns="0" bIns="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lumMod val="75000"/>
                    <a:lumOff val="25000"/>
                  </a:schemeClr>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2400" dirty="0">
                <a:latin typeface="+mj-lt"/>
              </a:rPr>
              <a:t>Il Confronto</a:t>
            </a:r>
          </a:p>
        </p:txBody>
      </p:sp>
      <p:sp>
        <p:nvSpPr>
          <p:cNvPr id="36" name="Segnaposto testo 9">
            <a:extLst>
              <a:ext uri="{FF2B5EF4-FFF2-40B4-BE49-F238E27FC236}">
                <a16:creationId xmlns:a16="http://schemas.microsoft.com/office/drawing/2014/main" id="{62A59794-9A7A-4D66-9644-5DEE1E429D96}"/>
              </a:ext>
            </a:extLst>
          </p:cNvPr>
          <p:cNvSpPr txBox="1">
            <a:spLocks/>
          </p:cNvSpPr>
          <p:nvPr/>
        </p:nvSpPr>
        <p:spPr>
          <a:xfrm>
            <a:off x="678151" y="4177378"/>
            <a:ext cx="2951163" cy="1161356"/>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it-IT" sz="1400" dirty="0">
                <a:latin typeface="Rockwell Nova" panose="02060503020205020403" pitchFamily="18" charset="0"/>
              </a:rPr>
              <a:t>La Home;</a:t>
            </a:r>
          </a:p>
          <a:p>
            <a:pPr algn="just">
              <a:lnSpc>
                <a:spcPct val="100000"/>
              </a:lnSpc>
            </a:pPr>
            <a:r>
              <a:rPr lang="it-IT" sz="1400" dirty="0">
                <a:latin typeface="Rockwell Nova" panose="02060503020205020403" pitchFamily="18" charset="0"/>
              </a:rPr>
              <a:t>La Scheda Colture;</a:t>
            </a:r>
          </a:p>
          <a:p>
            <a:pPr algn="just">
              <a:lnSpc>
                <a:spcPct val="100000"/>
              </a:lnSpc>
            </a:pPr>
            <a:r>
              <a:rPr lang="it-IT" sz="1400" dirty="0">
                <a:latin typeface="Rockwell Nova" panose="02060503020205020403" pitchFamily="18" charset="0"/>
              </a:rPr>
              <a:t>Il Menu Laterale.</a:t>
            </a:r>
          </a:p>
        </p:txBody>
      </p:sp>
    </p:spTree>
    <p:extLst>
      <p:ext uri="{BB962C8B-B14F-4D97-AF65-F5344CB8AC3E}">
        <p14:creationId xmlns:p14="http://schemas.microsoft.com/office/powerpoint/2010/main" val="379737819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14A9E7-C249-4DD7-8086-89BC399FF346}"/>
              </a:ext>
            </a:extLst>
          </p:cNvPr>
          <p:cNvSpPr>
            <a:spLocks noGrp="1"/>
          </p:cNvSpPr>
          <p:nvPr>
            <p:ph type="title"/>
          </p:nvPr>
        </p:nvSpPr>
        <p:spPr>
          <a:xfrm>
            <a:off x="696821" y="370372"/>
            <a:ext cx="2140763" cy="432000"/>
          </a:xfrm>
        </p:spPr>
        <p:txBody>
          <a:bodyPr/>
          <a:lstStyle/>
          <a:p>
            <a:r>
              <a:rPr lang="it-IT" dirty="0"/>
              <a:t>La Home</a:t>
            </a:r>
          </a:p>
        </p:txBody>
      </p:sp>
      <p:sp>
        <p:nvSpPr>
          <p:cNvPr id="3" name="Segnaposto numero diapositiva 2">
            <a:extLst>
              <a:ext uri="{FF2B5EF4-FFF2-40B4-BE49-F238E27FC236}">
                <a16:creationId xmlns:a16="http://schemas.microsoft.com/office/drawing/2014/main" id="{4DCC4E84-25B3-4158-82B1-6C4DE795C4B7}"/>
              </a:ext>
            </a:extLst>
          </p:cNvPr>
          <p:cNvSpPr>
            <a:spLocks noGrp="1"/>
          </p:cNvSpPr>
          <p:nvPr>
            <p:ph type="sldNum" sz="quarter" idx="11"/>
          </p:nvPr>
        </p:nvSpPr>
        <p:spPr/>
        <p:txBody>
          <a:bodyPr/>
          <a:lstStyle/>
          <a:p>
            <a:pPr rtl="0"/>
            <a:fld id="{19B51A1E-902D-48AF-9020-955120F399B6}" type="slidenum">
              <a:rPr lang="it-IT" smtClean="0"/>
              <a:pPr rtl="0"/>
              <a:t>12</a:t>
            </a:fld>
            <a:endParaRPr lang="it-IT" dirty="0"/>
          </a:p>
        </p:txBody>
      </p:sp>
      <p:grpSp>
        <p:nvGrpSpPr>
          <p:cNvPr id="10" name="Gruppo 9">
            <a:extLst>
              <a:ext uri="{FF2B5EF4-FFF2-40B4-BE49-F238E27FC236}">
                <a16:creationId xmlns:a16="http://schemas.microsoft.com/office/drawing/2014/main" id="{34D83F8D-5BE3-41EC-AB70-3C7BAA4BF14B}"/>
              </a:ext>
            </a:extLst>
          </p:cNvPr>
          <p:cNvGrpSpPr/>
          <p:nvPr/>
        </p:nvGrpSpPr>
        <p:grpSpPr>
          <a:xfrm>
            <a:off x="1062976" y="1129438"/>
            <a:ext cx="2691453" cy="5040000"/>
            <a:chOff x="3004070" y="1566013"/>
            <a:chExt cx="7062843" cy="5091803"/>
          </a:xfrm>
        </p:grpSpPr>
        <p:sp>
          <p:nvSpPr>
            <p:cNvPr id="11" name="Rettangolo arrotondato 15">
              <a:extLst>
                <a:ext uri="{FF2B5EF4-FFF2-40B4-BE49-F238E27FC236}">
                  <a16:creationId xmlns:a16="http://schemas.microsoft.com/office/drawing/2014/main" id="{D78727D5-FCFF-4FCD-B11A-D0C0D194EA16}"/>
                </a:ext>
              </a:extLst>
            </p:cNvPr>
            <p:cNvSpPr/>
            <p:nvPr/>
          </p:nvSpPr>
          <p:spPr>
            <a:xfrm>
              <a:off x="3004070" y="1566013"/>
              <a:ext cx="7062843" cy="5091803"/>
            </a:xfrm>
            <a:prstGeom prst="round2SameRect">
              <a:avLst>
                <a:gd name="adj1" fmla="val 5601"/>
                <a:gd name="adj2" fmla="val 5378"/>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dirty="0"/>
            </a:p>
          </p:txBody>
        </p:sp>
        <p:sp>
          <p:nvSpPr>
            <p:cNvPr id="12" name="Rettangolo arrotondato 15">
              <a:extLst>
                <a:ext uri="{FF2B5EF4-FFF2-40B4-BE49-F238E27FC236}">
                  <a16:creationId xmlns:a16="http://schemas.microsoft.com/office/drawing/2014/main" id="{31E94E45-7AD2-4E44-A76F-0B4B0FEA7203}"/>
                </a:ext>
              </a:extLst>
            </p:cNvPr>
            <p:cNvSpPr/>
            <p:nvPr/>
          </p:nvSpPr>
          <p:spPr>
            <a:xfrm>
              <a:off x="3071339" y="1621211"/>
              <a:ext cx="6943721" cy="4987716"/>
            </a:xfrm>
            <a:prstGeom prst="round2SameRect">
              <a:avLst>
                <a:gd name="adj1" fmla="val 4499"/>
                <a:gd name="adj2" fmla="val 4855"/>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13" name="Rettangolo: Angoli arrotondati 45">
              <a:extLst>
                <a:ext uri="{FF2B5EF4-FFF2-40B4-BE49-F238E27FC236}">
                  <a16:creationId xmlns:a16="http://schemas.microsoft.com/office/drawing/2014/main" id="{AEB79FF8-631D-4FE3-9689-B60DC617D2BF}"/>
                </a:ext>
              </a:extLst>
            </p:cNvPr>
            <p:cNvSpPr/>
            <p:nvPr/>
          </p:nvSpPr>
          <p:spPr>
            <a:xfrm rot="16200000">
              <a:off x="4344122" y="958554"/>
              <a:ext cx="4398154" cy="6335511"/>
            </a:xfrm>
            <a:prstGeom prst="roundRect">
              <a:avLst>
                <a:gd name="adj" fmla="val 1476"/>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14" name="Ovale 13">
              <a:extLst>
                <a:ext uri="{FF2B5EF4-FFF2-40B4-BE49-F238E27FC236}">
                  <a16:creationId xmlns:a16="http://schemas.microsoft.com/office/drawing/2014/main" id="{0D587CDA-5D69-416E-B533-FF0E9B8A8056}"/>
                </a:ext>
              </a:extLst>
            </p:cNvPr>
            <p:cNvSpPr/>
            <p:nvPr/>
          </p:nvSpPr>
          <p:spPr>
            <a:xfrm rot="16200000">
              <a:off x="6755357" y="1712816"/>
              <a:ext cx="46898" cy="122811"/>
            </a:xfrm>
            <a:prstGeom prst="ellipse">
              <a:avLst/>
            </a:prstGeom>
            <a:solidFill>
              <a:schemeClr val="bg1">
                <a:lumMod val="85000"/>
              </a:schemeClr>
            </a:solidFill>
            <a:ln w="0">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dirty="0"/>
            </a:p>
          </p:txBody>
        </p:sp>
        <p:sp>
          <p:nvSpPr>
            <p:cNvPr id="15" name="Ovale 14">
              <a:extLst>
                <a:ext uri="{FF2B5EF4-FFF2-40B4-BE49-F238E27FC236}">
                  <a16:creationId xmlns:a16="http://schemas.microsoft.com/office/drawing/2014/main" id="{8C0A7089-05CA-4169-84D2-F3EA03DC5B64}"/>
                </a:ext>
              </a:extLst>
            </p:cNvPr>
            <p:cNvSpPr/>
            <p:nvPr/>
          </p:nvSpPr>
          <p:spPr>
            <a:xfrm rot="16200000">
              <a:off x="6439139" y="1670304"/>
              <a:ext cx="80055" cy="207835"/>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dirty="0"/>
            </a:p>
          </p:txBody>
        </p:sp>
      </p:grpSp>
      <p:pic>
        <p:nvPicPr>
          <p:cNvPr id="16" name="Immagine 15" descr="PolliceVerde&gt;Home">
            <a:extLst>
              <a:ext uri="{FF2B5EF4-FFF2-40B4-BE49-F238E27FC236}">
                <a16:creationId xmlns:a16="http://schemas.microsoft.com/office/drawing/2014/main" id="{DE76A623-3961-40D2-8FCC-B7CBE6A33D20}"/>
              </a:ext>
            </a:extLst>
          </p:cNvPr>
          <p:cNvPicPr/>
          <p:nvPr/>
        </p:nvPicPr>
        <p:blipFill rotWithShape="1">
          <a:blip r:embed="rId2" cstate="print">
            <a:extLst>
              <a:ext uri="{28A0092B-C50C-407E-A947-70E740481C1C}">
                <a14:useLocalDpi xmlns:a14="http://schemas.microsoft.com/office/drawing/2010/main" val="0"/>
              </a:ext>
            </a:extLst>
          </a:blip>
          <a:srcRect b="14356"/>
          <a:stretch/>
        </p:blipFill>
        <p:spPr bwMode="auto">
          <a:xfrm>
            <a:off x="1204496" y="1501541"/>
            <a:ext cx="2414288" cy="4353409"/>
          </a:xfrm>
          <a:prstGeom prst="roundRect">
            <a:avLst>
              <a:gd name="adj" fmla="val 1202"/>
            </a:avLst>
          </a:prstGeom>
          <a:ln w="31750">
            <a:noFill/>
          </a:ln>
          <a:effectLst>
            <a:outerShdw blurRad="76200" dist="38100" dir="7800000" algn="tl" rotWithShape="0">
              <a:srgbClr val="000000">
                <a:alpha val="40000"/>
              </a:srgbClr>
            </a:outerShdw>
          </a:effectLst>
          <a:scene3d>
            <a:camera prst="orthographicFront"/>
            <a:lightRig rig="contrasting" dir="t">
              <a:rot lat="0" lon="0" rev="4200000"/>
            </a:lightRig>
          </a:scene3d>
          <a:sp3d contourW="12700" prstMaterial="matte">
            <a:contourClr>
              <a:schemeClr val="accent1"/>
            </a:contourClr>
          </a:sp3d>
          <a:extLst>
            <a:ext uri="{53640926-AAD7-44D8-BBD7-CCE9431645EC}">
              <a14:shadowObscured xmlns:a14="http://schemas.microsoft.com/office/drawing/2010/main"/>
            </a:ext>
          </a:extLst>
        </p:spPr>
      </p:pic>
      <p:sp>
        <p:nvSpPr>
          <p:cNvPr id="17" name="Segnaposto contenuto 7">
            <a:extLst>
              <a:ext uri="{FF2B5EF4-FFF2-40B4-BE49-F238E27FC236}">
                <a16:creationId xmlns:a16="http://schemas.microsoft.com/office/drawing/2014/main" id="{BDCF08F7-86B6-4BC6-9651-EE8593C20CE0}"/>
              </a:ext>
            </a:extLst>
          </p:cNvPr>
          <p:cNvSpPr txBox="1">
            <a:spLocks/>
          </p:cNvSpPr>
          <p:nvPr/>
        </p:nvSpPr>
        <p:spPr>
          <a:xfrm>
            <a:off x="4324777" y="1184074"/>
            <a:ext cx="2951603" cy="432001"/>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2400" dirty="0">
                <a:latin typeface="+mj-lt"/>
              </a:rPr>
              <a:t>PolliceVerde</a:t>
            </a:r>
          </a:p>
        </p:txBody>
      </p:sp>
      <p:sp>
        <p:nvSpPr>
          <p:cNvPr id="18" name="Segnaposto testo 9">
            <a:extLst>
              <a:ext uri="{FF2B5EF4-FFF2-40B4-BE49-F238E27FC236}">
                <a16:creationId xmlns:a16="http://schemas.microsoft.com/office/drawing/2014/main" id="{8520E2F2-09EA-438C-AACD-B47881AE977F}"/>
              </a:ext>
            </a:extLst>
          </p:cNvPr>
          <p:cNvSpPr txBox="1">
            <a:spLocks/>
          </p:cNvSpPr>
          <p:nvPr/>
        </p:nvSpPr>
        <p:spPr>
          <a:xfrm>
            <a:off x="4324777" y="1598305"/>
            <a:ext cx="3553131" cy="1161355"/>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it-IT" dirty="0">
                <a:latin typeface="Rockwell Nova" panose="02060503020205020403" pitchFamily="18" charset="0"/>
              </a:rPr>
              <a:t>L’applicazione pollice verde si fa forte di un’interfaccia semplice ed intuitiva. La Home si presenta con una gradevole immagine introduttiva ed un consiglio mensile.</a:t>
            </a:r>
          </a:p>
        </p:txBody>
      </p:sp>
      <mc:AlternateContent xmlns:mc="http://schemas.openxmlformats.org/markup-compatibility/2006" xmlns:a14="http://schemas.microsoft.com/office/drawing/2010/main">
        <mc:Choice Requires="a14">
          <p:sp>
            <p:nvSpPr>
              <p:cNvPr id="19" name="Segnaposto contenuto 7">
                <a:extLst>
                  <a:ext uri="{FF2B5EF4-FFF2-40B4-BE49-F238E27FC236}">
                    <a16:creationId xmlns:a16="http://schemas.microsoft.com/office/drawing/2014/main" id="{6A490907-7539-4307-BFF6-A596BA43F5DF}"/>
                  </a:ext>
                </a:extLst>
              </p:cNvPr>
              <p:cNvSpPr txBox="1">
                <a:spLocks/>
              </p:cNvSpPr>
              <p:nvPr/>
            </p:nvSpPr>
            <p:spPr>
              <a:xfrm>
                <a:off x="8315043" y="2648337"/>
                <a:ext cx="1921619" cy="432001"/>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it-IT" sz="2400" i="1" smtClean="0">
                              <a:latin typeface="Cambria Math" panose="02040503050406030204" pitchFamily="18" charset="0"/>
                            </a:rPr>
                          </m:ctrlPr>
                        </m:sSubPr>
                        <m:e>
                          <m:r>
                            <m:rPr>
                              <m:nor/>
                            </m:rPr>
                            <a:rPr lang="it-IT" sz="2400" dirty="0">
                              <a:latin typeface="+mj-lt"/>
                            </a:rPr>
                            <m:t>TheFarmer</m:t>
                          </m:r>
                        </m:e>
                        <m:sub>
                          <m:r>
                            <a:rPr lang="it-IT" sz="2400" b="0" i="1" smtClean="0">
                              <a:latin typeface="Cambria Math" panose="02040503050406030204" pitchFamily="18" charset="0"/>
                            </a:rPr>
                            <m:t>2.0</m:t>
                          </m:r>
                        </m:sub>
                      </m:sSub>
                    </m:oMath>
                  </m:oMathPara>
                </a14:m>
                <a:endParaRPr lang="it-IT" sz="2400" dirty="0">
                  <a:latin typeface="+mj-lt"/>
                </a:endParaRPr>
              </a:p>
            </p:txBody>
          </p:sp>
        </mc:Choice>
        <mc:Fallback xmlns="">
          <p:sp>
            <p:nvSpPr>
              <p:cNvPr id="19" name="Segnaposto contenuto 7">
                <a:extLst>
                  <a:ext uri="{FF2B5EF4-FFF2-40B4-BE49-F238E27FC236}">
                    <a16:creationId xmlns:a16="http://schemas.microsoft.com/office/drawing/2014/main" id="{6A490907-7539-4307-BFF6-A596BA43F5DF}"/>
                  </a:ext>
                </a:extLst>
              </p:cNvPr>
              <p:cNvSpPr txBox="1">
                <a:spLocks noRot="1" noChangeAspect="1" noMove="1" noResize="1" noEditPoints="1" noAdjustHandles="1" noChangeArrowheads="1" noChangeShapeType="1" noTextEdit="1"/>
              </p:cNvSpPr>
              <p:nvPr/>
            </p:nvSpPr>
            <p:spPr>
              <a:xfrm>
                <a:off x="8315043" y="2648337"/>
                <a:ext cx="1921619" cy="432001"/>
              </a:xfrm>
              <a:prstGeom prst="rect">
                <a:avLst/>
              </a:prstGeom>
              <a:blipFill>
                <a:blip r:embed="rId3"/>
                <a:stretch>
                  <a:fillRect l="-3492" t="-1408" r="-1905"/>
                </a:stretch>
              </a:blipFill>
            </p:spPr>
            <p:txBody>
              <a:bodyPr/>
              <a:lstStyle/>
              <a:p>
                <a:r>
                  <a:rPr lang="it-IT">
                    <a:noFill/>
                  </a:rPr>
                  <a:t> </a:t>
                </a:r>
              </a:p>
            </p:txBody>
          </p:sp>
        </mc:Fallback>
      </mc:AlternateContent>
      <p:sp>
        <p:nvSpPr>
          <p:cNvPr id="20" name="Segnaposto testo 9">
            <a:extLst>
              <a:ext uri="{FF2B5EF4-FFF2-40B4-BE49-F238E27FC236}">
                <a16:creationId xmlns:a16="http://schemas.microsoft.com/office/drawing/2014/main" id="{9136ECB5-D161-42F0-B534-49A0DC8F2128}"/>
              </a:ext>
            </a:extLst>
          </p:cNvPr>
          <p:cNvSpPr txBox="1">
            <a:spLocks/>
          </p:cNvSpPr>
          <p:nvPr/>
        </p:nvSpPr>
        <p:spPr>
          <a:xfrm>
            <a:off x="8315043" y="3068760"/>
            <a:ext cx="3553200" cy="1161355"/>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it-IT" dirty="0">
                <a:latin typeface="Rockwell Nova" panose="02060503020205020403" pitchFamily="18" charset="0"/>
              </a:rPr>
              <a:t>La nostra Home prenderà spunto da quella di PolliceVerde fornendo di volta in volta consigli sulle colture, info sul meteo e una panoramica delle nostre piante </a:t>
            </a:r>
          </a:p>
        </p:txBody>
      </p:sp>
      <p:cxnSp>
        <p:nvCxnSpPr>
          <p:cNvPr id="21" name="Connettore diritto 20" descr="Prima linea di divisione nella diapositiva">
            <a:extLst>
              <a:ext uri="{FF2B5EF4-FFF2-40B4-BE49-F238E27FC236}">
                <a16:creationId xmlns:a16="http://schemas.microsoft.com/office/drawing/2014/main" id="{06C33CEF-08F6-4A3B-B9DE-2BDC389F4828}"/>
              </a:ext>
              <a:ext uri="{C183D7F6-B498-43B3-948B-1728B52AA6E4}">
                <adec:decorative xmlns:adec="http://schemas.microsoft.com/office/drawing/2017/decorative" val="1"/>
              </a:ext>
            </a:extLst>
          </p:cNvPr>
          <p:cNvCxnSpPr>
            <a:cxnSpLocks/>
          </p:cNvCxnSpPr>
          <p:nvPr/>
        </p:nvCxnSpPr>
        <p:spPr>
          <a:xfrm>
            <a:off x="8089176" y="1375149"/>
            <a:ext cx="0" cy="426599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06058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14A9E7-C249-4DD7-8086-89BC399FF346}"/>
              </a:ext>
            </a:extLst>
          </p:cNvPr>
          <p:cNvSpPr>
            <a:spLocks noGrp="1"/>
          </p:cNvSpPr>
          <p:nvPr>
            <p:ph type="title"/>
          </p:nvPr>
        </p:nvSpPr>
        <p:spPr>
          <a:xfrm>
            <a:off x="696821" y="370372"/>
            <a:ext cx="3486872" cy="432000"/>
          </a:xfrm>
        </p:spPr>
        <p:txBody>
          <a:bodyPr/>
          <a:lstStyle/>
          <a:p>
            <a:r>
              <a:rPr lang="it-IT" dirty="0"/>
              <a:t>La Scheda Culture</a:t>
            </a:r>
          </a:p>
        </p:txBody>
      </p:sp>
      <p:sp>
        <p:nvSpPr>
          <p:cNvPr id="3" name="Segnaposto numero diapositiva 2">
            <a:extLst>
              <a:ext uri="{FF2B5EF4-FFF2-40B4-BE49-F238E27FC236}">
                <a16:creationId xmlns:a16="http://schemas.microsoft.com/office/drawing/2014/main" id="{4DCC4E84-25B3-4158-82B1-6C4DE795C4B7}"/>
              </a:ext>
            </a:extLst>
          </p:cNvPr>
          <p:cNvSpPr>
            <a:spLocks noGrp="1"/>
          </p:cNvSpPr>
          <p:nvPr>
            <p:ph type="sldNum" sz="quarter" idx="11"/>
          </p:nvPr>
        </p:nvSpPr>
        <p:spPr/>
        <p:txBody>
          <a:bodyPr/>
          <a:lstStyle/>
          <a:p>
            <a:pPr rtl="0"/>
            <a:fld id="{19B51A1E-902D-48AF-9020-955120F399B6}" type="slidenum">
              <a:rPr lang="it-IT" smtClean="0"/>
              <a:pPr rtl="0"/>
              <a:t>13</a:t>
            </a:fld>
            <a:endParaRPr lang="it-IT" dirty="0"/>
          </a:p>
        </p:txBody>
      </p:sp>
      <p:grpSp>
        <p:nvGrpSpPr>
          <p:cNvPr id="10" name="Gruppo 9">
            <a:extLst>
              <a:ext uri="{FF2B5EF4-FFF2-40B4-BE49-F238E27FC236}">
                <a16:creationId xmlns:a16="http://schemas.microsoft.com/office/drawing/2014/main" id="{34D83F8D-5BE3-41EC-AB70-3C7BAA4BF14B}"/>
              </a:ext>
            </a:extLst>
          </p:cNvPr>
          <p:cNvGrpSpPr/>
          <p:nvPr/>
        </p:nvGrpSpPr>
        <p:grpSpPr>
          <a:xfrm>
            <a:off x="1062976" y="1129438"/>
            <a:ext cx="2691453" cy="5040000"/>
            <a:chOff x="3004070" y="1566013"/>
            <a:chExt cx="7062843" cy="5091803"/>
          </a:xfrm>
        </p:grpSpPr>
        <p:sp>
          <p:nvSpPr>
            <p:cNvPr id="11" name="Rettangolo arrotondato 15">
              <a:extLst>
                <a:ext uri="{FF2B5EF4-FFF2-40B4-BE49-F238E27FC236}">
                  <a16:creationId xmlns:a16="http://schemas.microsoft.com/office/drawing/2014/main" id="{D78727D5-FCFF-4FCD-B11A-D0C0D194EA16}"/>
                </a:ext>
              </a:extLst>
            </p:cNvPr>
            <p:cNvSpPr/>
            <p:nvPr/>
          </p:nvSpPr>
          <p:spPr>
            <a:xfrm>
              <a:off x="3004070" y="1566013"/>
              <a:ext cx="7062843" cy="5091803"/>
            </a:xfrm>
            <a:prstGeom prst="round2SameRect">
              <a:avLst>
                <a:gd name="adj1" fmla="val 5601"/>
                <a:gd name="adj2" fmla="val 5378"/>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dirty="0"/>
            </a:p>
          </p:txBody>
        </p:sp>
        <p:sp>
          <p:nvSpPr>
            <p:cNvPr id="12" name="Rettangolo arrotondato 15">
              <a:extLst>
                <a:ext uri="{FF2B5EF4-FFF2-40B4-BE49-F238E27FC236}">
                  <a16:creationId xmlns:a16="http://schemas.microsoft.com/office/drawing/2014/main" id="{31E94E45-7AD2-4E44-A76F-0B4B0FEA7203}"/>
                </a:ext>
              </a:extLst>
            </p:cNvPr>
            <p:cNvSpPr/>
            <p:nvPr/>
          </p:nvSpPr>
          <p:spPr>
            <a:xfrm>
              <a:off x="3071339" y="1621211"/>
              <a:ext cx="6943721" cy="4987716"/>
            </a:xfrm>
            <a:prstGeom prst="round2SameRect">
              <a:avLst>
                <a:gd name="adj1" fmla="val 4499"/>
                <a:gd name="adj2" fmla="val 4855"/>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13" name="Rettangolo: Angoli arrotondati 45">
              <a:extLst>
                <a:ext uri="{FF2B5EF4-FFF2-40B4-BE49-F238E27FC236}">
                  <a16:creationId xmlns:a16="http://schemas.microsoft.com/office/drawing/2014/main" id="{AEB79FF8-631D-4FE3-9689-B60DC617D2BF}"/>
                </a:ext>
              </a:extLst>
            </p:cNvPr>
            <p:cNvSpPr/>
            <p:nvPr/>
          </p:nvSpPr>
          <p:spPr>
            <a:xfrm rot="16200000">
              <a:off x="4344122" y="958554"/>
              <a:ext cx="4398154" cy="6335511"/>
            </a:xfrm>
            <a:prstGeom prst="roundRect">
              <a:avLst>
                <a:gd name="adj" fmla="val 1476"/>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14" name="Ovale 13">
              <a:extLst>
                <a:ext uri="{FF2B5EF4-FFF2-40B4-BE49-F238E27FC236}">
                  <a16:creationId xmlns:a16="http://schemas.microsoft.com/office/drawing/2014/main" id="{0D587CDA-5D69-416E-B533-FF0E9B8A8056}"/>
                </a:ext>
              </a:extLst>
            </p:cNvPr>
            <p:cNvSpPr/>
            <p:nvPr/>
          </p:nvSpPr>
          <p:spPr>
            <a:xfrm rot="16200000">
              <a:off x="6755357" y="1712816"/>
              <a:ext cx="46898" cy="122811"/>
            </a:xfrm>
            <a:prstGeom prst="ellipse">
              <a:avLst/>
            </a:prstGeom>
            <a:solidFill>
              <a:schemeClr val="bg1">
                <a:lumMod val="85000"/>
              </a:schemeClr>
            </a:solidFill>
            <a:ln w="0">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dirty="0"/>
            </a:p>
          </p:txBody>
        </p:sp>
        <p:sp>
          <p:nvSpPr>
            <p:cNvPr id="15" name="Ovale 14">
              <a:extLst>
                <a:ext uri="{FF2B5EF4-FFF2-40B4-BE49-F238E27FC236}">
                  <a16:creationId xmlns:a16="http://schemas.microsoft.com/office/drawing/2014/main" id="{8C0A7089-05CA-4169-84D2-F3EA03DC5B64}"/>
                </a:ext>
              </a:extLst>
            </p:cNvPr>
            <p:cNvSpPr/>
            <p:nvPr/>
          </p:nvSpPr>
          <p:spPr>
            <a:xfrm rot="16200000">
              <a:off x="6439139" y="1670304"/>
              <a:ext cx="80055" cy="207835"/>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dirty="0"/>
            </a:p>
          </p:txBody>
        </p:sp>
      </p:grpSp>
      <p:pic>
        <p:nvPicPr>
          <p:cNvPr id="16" name="Immagine 15">
            <a:extLst>
              <a:ext uri="{FF2B5EF4-FFF2-40B4-BE49-F238E27FC236}">
                <a16:creationId xmlns:a16="http://schemas.microsoft.com/office/drawing/2014/main" id="{DE76A623-3961-40D2-8FCC-B7CBE6A33D20}"/>
              </a:ext>
            </a:extLst>
          </p:cNvPr>
          <p:cNvPicPr/>
          <p:nvPr/>
        </p:nvPicPr>
        <p:blipFill>
          <a:blip r:embed="rId3"/>
          <a:srcRect/>
          <a:stretch/>
        </p:blipFill>
        <p:spPr bwMode="auto">
          <a:xfrm>
            <a:off x="1211280" y="1503392"/>
            <a:ext cx="2407504" cy="4353409"/>
          </a:xfrm>
          <a:prstGeom prst="roundRect">
            <a:avLst>
              <a:gd name="adj" fmla="val 1644"/>
            </a:avLst>
          </a:prstGeom>
          <a:ln w="31750">
            <a:noFill/>
          </a:ln>
          <a:effectLst>
            <a:outerShdw blurRad="76200" dist="38100" dir="7800000" algn="tl" rotWithShape="0">
              <a:srgbClr val="000000">
                <a:alpha val="40000"/>
              </a:srgbClr>
            </a:outerShdw>
          </a:effectLst>
          <a:scene3d>
            <a:camera prst="orthographicFront"/>
            <a:lightRig rig="contrasting" dir="t">
              <a:rot lat="0" lon="0" rev="4200000"/>
            </a:lightRig>
          </a:scene3d>
          <a:sp3d contourW="12700" prstMaterial="matte">
            <a:contourClr>
              <a:schemeClr val="accent1"/>
            </a:contourClr>
          </a:sp3d>
          <a:extLst>
            <a:ext uri="{53640926-AAD7-44D8-BBD7-CCE9431645EC}">
              <a14:shadowObscured xmlns:a14="http://schemas.microsoft.com/office/drawing/2010/main"/>
            </a:ext>
          </a:extLst>
        </p:spPr>
      </p:pic>
      <p:sp>
        <p:nvSpPr>
          <p:cNvPr id="17" name="Segnaposto contenuto 7">
            <a:extLst>
              <a:ext uri="{FF2B5EF4-FFF2-40B4-BE49-F238E27FC236}">
                <a16:creationId xmlns:a16="http://schemas.microsoft.com/office/drawing/2014/main" id="{BDCF08F7-86B6-4BC6-9651-EE8593C20CE0}"/>
              </a:ext>
            </a:extLst>
          </p:cNvPr>
          <p:cNvSpPr txBox="1">
            <a:spLocks/>
          </p:cNvSpPr>
          <p:nvPr/>
        </p:nvSpPr>
        <p:spPr>
          <a:xfrm>
            <a:off x="4324777" y="1184074"/>
            <a:ext cx="2951603" cy="432001"/>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2400" dirty="0">
                <a:latin typeface="+mj-lt"/>
              </a:rPr>
              <a:t>PolliceVerde</a:t>
            </a:r>
          </a:p>
        </p:txBody>
      </p:sp>
      <p:sp>
        <p:nvSpPr>
          <p:cNvPr id="18" name="Segnaposto testo 9">
            <a:extLst>
              <a:ext uri="{FF2B5EF4-FFF2-40B4-BE49-F238E27FC236}">
                <a16:creationId xmlns:a16="http://schemas.microsoft.com/office/drawing/2014/main" id="{8520E2F2-09EA-438C-AACD-B47881AE977F}"/>
              </a:ext>
            </a:extLst>
          </p:cNvPr>
          <p:cNvSpPr txBox="1">
            <a:spLocks/>
          </p:cNvSpPr>
          <p:nvPr/>
        </p:nvSpPr>
        <p:spPr>
          <a:xfrm>
            <a:off x="4324777" y="1598305"/>
            <a:ext cx="3553131" cy="1161355"/>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it-IT" dirty="0">
                <a:latin typeface="Rockwell Nova" panose="02060503020205020403" pitchFamily="18" charset="0"/>
              </a:rPr>
              <a:t>L’interfaccia è intuitiva ed elegante, ma non priva di imperfezioni, difatti ad esempio i messaggi di errore e notifica sono poco visibili.</a:t>
            </a:r>
          </a:p>
          <a:p>
            <a:pPr marL="0" indent="0" algn="just">
              <a:lnSpc>
                <a:spcPct val="150000"/>
              </a:lnSpc>
              <a:buNone/>
            </a:pPr>
            <a:r>
              <a:rPr lang="it-IT" dirty="0">
                <a:latin typeface="Rockwell Nova" panose="02060503020205020403" pitchFamily="18" charset="0"/>
              </a:rPr>
              <a:t>.</a:t>
            </a:r>
          </a:p>
        </p:txBody>
      </p:sp>
      <mc:AlternateContent xmlns:mc="http://schemas.openxmlformats.org/markup-compatibility/2006" xmlns:a14="http://schemas.microsoft.com/office/drawing/2010/main">
        <mc:Choice Requires="a14">
          <p:sp>
            <p:nvSpPr>
              <p:cNvPr id="19" name="Segnaposto contenuto 7">
                <a:extLst>
                  <a:ext uri="{FF2B5EF4-FFF2-40B4-BE49-F238E27FC236}">
                    <a16:creationId xmlns:a16="http://schemas.microsoft.com/office/drawing/2014/main" id="{6A490907-7539-4307-BFF6-A596BA43F5DF}"/>
                  </a:ext>
                </a:extLst>
              </p:cNvPr>
              <p:cNvSpPr txBox="1">
                <a:spLocks/>
              </p:cNvSpPr>
              <p:nvPr/>
            </p:nvSpPr>
            <p:spPr>
              <a:xfrm>
                <a:off x="8315043" y="2648337"/>
                <a:ext cx="1921619" cy="432001"/>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it-IT" sz="2400" i="1" smtClean="0">
                              <a:latin typeface="Cambria Math" panose="02040503050406030204" pitchFamily="18" charset="0"/>
                            </a:rPr>
                          </m:ctrlPr>
                        </m:sSubPr>
                        <m:e>
                          <m:r>
                            <m:rPr>
                              <m:nor/>
                            </m:rPr>
                            <a:rPr lang="it-IT" sz="2400" dirty="0">
                              <a:latin typeface="+mj-lt"/>
                            </a:rPr>
                            <m:t>TheFarmer</m:t>
                          </m:r>
                        </m:e>
                        <m:sub>
                          <m:r>
                            <a:rPr lang="it-IT" sz="2400" b="0" i="1" smtClean="0">
                              <a:latin typeface="Cambria Math" panose="02040503050406030204" pitchFamily="18" charset="0"/>
                            </a:rPr>
                            <m:t>2.0</m:t>
                          </m:r>
                        </m:sub>
                      </m:sSub>
                    </m:oMath>
                  </m:oMathPara>
                </a14:m>
                <a:endParaRPr lang="it-IT" sz="2400" dirty="0">
                  <a:latin typeface="+mj-lt"/>
                </a:endParaRPr>
              </a:p>
            </p:txBody>
          </p:sp>
        </mc:Choice>
        <mc:Fallback xmlns="">
          <p:sp>
            <p:nvSpPr>
              <p:cNvPr id="19" name="Segnaposto contenuto 7">
                <a:extLst>
                  <a:ext uri="{FF2B5EF4-FFF2-40B4-BE49-F238E27FC236}">
                    <a16:creationId xmlns:a16="http://schemas.microsoft.com/office/drawing/2014/main" id="{6A490907-7539-4307-BFF6-A596BA43F5DF}"/>
                  </a:ext>
                </a:extLst>
              </p:cNvPr>
              <p:cNvSpPr txBox="1">
                <a:spLocks noRot="1" noChangeAspect="1" noMove="1" noResize="1" noEditPoints="1" noAdjustHandles="1" noChangeArrowheads="1" noChangeShapeType="1" noTextEdit="1"/>
              </p:cNvSpPr>
              <p:nvPr/>
            </p:nvSpPr>
            <p:spPr>
              <a:xfrm>
                <a:off x="8315043" y="2648337"/>
                <a:ext cx="1921619" cy="432001"/>
              </a:xfrm>
              <a:prstGeom prst="rect">
                <a:avLst/>
              </a:prstGeom>
              <a:blipFill>
                <a:blip r:embed="rId4"/>
                <a:stretch>
                  <a:fillRect l="-3492" t="-1408" r="-1905"/>
                </a:stretch>
              </a:blipFill>
            </p:spPr>
            <p:txBody>
              <a:bodyPr/>
              <a:lstStyle/>
              <a:p>
                <a:r>
                  <a:rPr lang="it-IT">
                    <a:noFill/>
                  </a:rPr>
                  <a:t> </a:t>
                </a:r>
              </a:p>
            </p:txBody>
          </p:sp>
        </mc:Fallback>
      </mc:AlternateContent>
      <p:sp>
        <p:nvSpPr>
          <p:cNvPr id="20" name="Segnaposto testo 9">
            <a:extLst>
              <a:ext uri="{FF2B5EF4-FFF2-40B4-BE49-F238E27FC236}">
                <a16:creationId xmlns:a16="http://schemas.microsoft.com/office/drawing/2014/main" id="{9136ECB5-D161-42F0-B534-49A0DC8F2128}"/>
              </a:ext>
            </a:extLst>
          </p:cNvPr>
          <p:cNvSpPr txBox="1">
            <a:spLocks/>
          </p:cNvSpPr>
          <p:nvPr/>
        </p:nvSpPr>
        <p:spPr>
          <a:xfrm>
            <a:off x="8315043" y="3068760"/>
            <a:ext cx="3553200" cy="1161355"/>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it-IT" dirty="0">
                <a:latin typeface="Rockwell Nova" panose="02060503020205020403" pitchFamily="18" charset="0"/>
              </a:rPr>
              <a:t>La nostra interfaccia si pone l’obiettivo di essere intuitiva ed elegante. Sarà sviluppata sulla falsa riga di PolliceVerde ma con l’intendo mi migliorare l’interazione con l’Utente.</a:t>
            </a:r>
          </a:p>
        </p:txBody>
      </p:sp>
      <p:cxnSp>
        <p:nvCxnSpPr>
          <p:cNvPr id="21" name="Connettore diritto 20" descr="Prima linea di divisione nella diapositiva">
            <a:extLst>
              <a:ext uri="{FF2B5EF4-FFF2-40B4-BE49-F238E27FC236}">
                <a16:creationId xmlns:a16="http://schemas.microsoft.com/office/drawing/2014/main" id="{06C33CEF-08F6-4A3B-B9DE-2BDC389F4828}"/>
              </a:ext>
              <a:ext uri="{C183D7F6-B498-43B3-948B-1728B52AA6E4}">
                <adec:decorative xmlns:adec="http://schemas.microsoft.com/office/drawing/2017/decorative" val="1"/>
              </a:ext>
            </a:extLst>
          </p:cNvPr>
          <p:cNvCxnSpPr>
            <a:cxnSpLocks/>
          </p:cNvCxnSpPr>
          <p:nvPr/>
        </p:nvCxnSpPr>
        <p:spPr>
          <a:xfrm>
            <a:off x="8089176" y="1375149"/>
            <a:ext cx="0" cy="384396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0940954"/>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14A9E7-C249-4DD7-8086-89BC399FF346}"/>
              </a:ext>
            </a:extLst>
          </p:cNvPr>
          <p:cNvSpPr>
            <a:spLocks noGrp="1"/>
          </p:cNvSpPr>
          <p:nvPr>
            <p:ph type="title"/>
          </p:nvPr>
        </p:nvSpPr>
        <p:spPr>
          <a:xfrm>
            <a:off x="696821" y="370372"/>
            <a:ext cx="3057608" cy="432000"/>
          </a:xfrm>
        </p:spPr>
        <p:txBody>
          <a:bodyPr/>
          <a:lstStyle/>
          <a:p>
            <a:r>
              <a:rPr lang="it-IT" dirty="0"/>
              <a:t>Il Menu Laterale</a:t>
            </a:r>
          </a:p>
        </p:txBody>
      </p:sp>
      <p:sp>
        <p:nvSpPr>
          <p:cNvPr id="3" name="Segnaposto numero diapositiva 2">
            <a:extLst>
              <a:ext uri="{FF2B5EF4-FFF2-40B4-BE49-F238E27FC236}">
                <a16:creationId xmlns:a16="http://schemas.microsoft.com/office/drawing/2014/main" id="{4DCC4E84-25B3-4158-82B1-6C4DE795C4B7}"/>
              </a:ext>
            </a:extLst>
          </p:cNvPr>
          <p:cNvSpPr>
            <a:spLocks noGrp="1"/>
          </p:cNvSpPr>
          <p:nvPr>
            <p:ph type="sldNum" sz="quarter" idx="11"/>
          </p:nvPr>
        </p:nvSpPr>
        <p:spPr/>
        <p:txBody>
          <a:bodyPr/>
          <a:lstStyle/>
          <a:p>
            <a:pPr rtl="0"/>
            <a:fld id="{19B51A1E-902D-48AF-9020-955120F399B6}" type="slidenum">
              <a:rPr lang="it-IT" smtClean="0"/>
              <a:pPr rtl="0"/>
              <a:t>14</a:t>
            </a:fld>
            <a:endParaRPr lang="it-IT" dirty="0"/>
          </a:p>
        </p:txBody>
      </p:sp>
      <p:grpSp>
        <p:nvGrpSpPr>
          <p:cNvPr id="10" name="Gruppo 9">
            <a:extLst>
              <a:ext uri="{FF2B5EF4-FFF2-40B4-BE49-F238E27FC236}">
                <a16:creationId xmlns:a16="http://schemas.microsoft.com/office/drawing/2014/main" id="{34D83F8D-5BE3-41EC-AB70-3C7BAA4BF14B}"/>
              </a:ext>
            </a:extLst>
          </p:cNvPr>
          <p:cNvGrpSpPr/>
          <p:nvPr/>
        </p:nvGrpSpPr>
        <p:grpSpPr>
          <a:xfrm>
            <a:off x="1062976" y="1129438"/>
            <a:ext cx="2691453" cy="5040000"/>
            <a:chOff x="3004070" y="1566013"/>
            <a:chExt cx="7062843" cy="5091803"/>
          </a:xfrm>
        </p:grpSpPr>
        <p:sp>
          <p:nvSpPr>
            <p:cNvPr id="11" name="Rettangolo arrotondato 15">
              <a:extLst>
                <a:ext uri="{FF2B5EF4-FFF2-40B4-BE49-F238E27FC236}">
                  <a16:creationId xmlns:a16="http://schemas.microsoft.com/office/drawing/2014/main" id="{D78727D5-FCFF-4FCD-B11A-D0C0D194EA16}"/>
                </a:ext>
              </a:extLst>
            </p:cNvPr>
            <p:cNvSpPr/>
            <p:nvPr/>
          </p:nvSpPr>
          <p:spPr>
            <a:xfrm>
              <a:off x="3004070" y="1566013"/>
              <a:ext cx="7062843" cy="5091803"/>
            </a:xfrm>
            <a:prstGeom prst="round2SameRect">
              <a:avLst>
                <a:gd name="adj1" fmla="val 5601"/>
                <a:gd name="adj2" fmla="val 5378"/>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dirty="0"/>
            </a:p>
          </p:txBody>
        </p:sp>
        <p:sp>
          <p:nvSpPr>
            <p:cNvPr id="12" name="Rettangolo arrotondato 15">
              <a:extLst>
                <a:ext uri="{FF2B5EF4-FFF2-40B4-BE49-F238E27FC236}">
                  <a16:creationId xmlns:a16="http://schemas.microsoft.com/office/drawing/2014/main" id="{31E94E45-7AD2-4E44-A76F-0B4B0FEA7203}"/>
                </a:ext>
              </a:extLst>
            </p:cNvPr>
            <p:cNvSpPr/>
            <p:nvPr/>
          </p:nvSpPr>
          <p:spPr>
            <a:xfrm>
              <a:off x="3071339" y="1621211"/>
              <a:ext cx="6943721" cy="4987716"/>
            </a:xfrm>
            <a:prstGeom prst="round2SameRect">
              <a:avLst>
                <a:gd name="adj1" fmla="val 4499"/>
                <a:gd name="adj2" fmla="val 4855"/>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13" name="Rettangolo: Angoli arrotondati 45">
              <a:extLst>
                <a:ext uri="{FF2B5EF4-FFF2-40B4-BE49-F238E27FC236}">
                  <a16:creationId xmlns:a16="http://schemas.microsoft.com/office/drawing/2014/main" id="{AEB79FF8-631D-4FE3-9689-B60DC617D2BF}"/>
                </a:ext>
              </a:extLst>
            </p:cNvPr>
            <p:cNvSpPr/>
            <p:nvPr/>
          </p:nvSpPr>
          <p:spPr>
            <a:xfrm rot="16200000">
              <a:off x="4344122" y="958554"/>
              <a:ext cx="4398154" cy="6335511"/>
            </a:xfrm>
            <a:prstGeom prst="roundRect">
              <a:avLst>
                <a:gd name="adj" fmla="val 1476"/>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14" name="Ovale 13">
              <a:extLst>
                <a:ext uri="{FF2B5EF4-FFF2-40B4-BE49-F238E27FC236}">
                  <a16:creationId xmlns:a16="http://schemas.microsoft.com/office/drawing/2014/main" id="{0D587CDA-5D69-416E-B533-FF0E9B8A8056}"/>
                </a:ext>
              </a:extLst>
            </p:cNvPr>
            <p:cNvSpPr/>
            <p:nvPr/>
          </p:nvSpPr>
          <p:spPr>
            <a:xfrm rot="16200000">
              <a:off x="6755357" y="1712816"/>
              <a:ext cx="46898" cy="122811"/>
            </a:xfrm>
            <a:prstGeom prst="ellipse">
              <a:avLst/>
            </a:prstGeom>
            <a:solidFill>
              <a:schemeClr val="bg1">
                <a:lumMod val="85000"/>
              </a:schemeClr>
            </a:solidFill>
            <a:ln w="0">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dirty="0"/>
            </a:p>
          </p:txBody>
        </p:sp>
        <p:sp>
          <p:nvSpPr>
            <p:cNvPr id="15" name="Ovale 14">
              <a:extLst>
                <a:ext uri="{FF2B5EF4-FFF2-40B4-BE49-F238E27FC236}">
                  <a16:creationId xmlns:a16="http://schemas.microsoft.com/office/drawing/2014/main" id="{8C0A7089-05CA-4169-84D2-F3EA03DC5B64}"/>
                </a:ext>
              </a:extLst>
            </p:cNvPr>
            <p:cNvSpPr/>
            <p:nvPr/>
          </p:nvSpPr>
          <p:spPr>
            <a:xfrm rot="16200000">
              <a:off x="6439139" y="1670304"/>
              <a:ext cx="80055" cy="207835"/>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dirty="0"/>
            </a:p>
          </p:txBody>
        </p:sp>
      </p:grpSp>
      <p:pic>
        <p:nvPicPr>
          <p:cNvPr id="16" name="Immagine 15">
            <a:extLst>
              <a:ext uri="{FF2B5EF4-FFF2-40B4-BE49-F238E27FC236}">
                <a16:creationId xmlns:a16="http://schemas.microsoft.com/office/drawing/2014/main" id="{DE76A623-3961-40D2-8FCC-B7CBE6A33D20}"/>
              </a:ext>
            </a:extLst>
          </p:cNvPr>
          <p:cNvPicPr/>
          <p:nvPr/>
        </p:nvPicPr>
        <p:blipFill>
          <a:blip r:embed="rId2"/>
          <a:srcRect/>
          <a:stretch/>
        </p:blipFill>
        <p:spPr bwMode="auto">
          <a:xfrm>
            <a:off x="1204496" y="1503392"/>
            <a:ext cx="2414288" cy="4353409"/>
          </a:xfrm>
          <a:prstGeom prst="roundRect">
            <a:avLst>
              <a:gd name="adj" fmla="val 1644"/>
            </a:avLst>
          </a:prstGeom>
          <a:ln w="31750">
            <a:noFill/>
          </a:ln>
          <a:effectLst>
            <a:outerShdw blurRad="76200" dist="38100" dir="7800000" algn="tl" rotWithShape="0">
              <a:srgbClr val="000000">
                <a:alpha val="40000"/>
              </a:srgbClr>
            </a:outerShdw>
          </a:effectLst>
          <a:scene3d>
            <a:camera prst="orthographicFront"/>
            <a:lightRig rig="contrasting" dir="t">
              <a:rot lat="0" lon="0" rev="4200000"/>
            </a:lightRig>
          </a:scene3d>
          <a:sp3d contourW="12700" prstMaterial="matte">
            <a:contourClr>
              <a:schemeClr val="accent1"/>
            </a:contourClr>
          </a:sp3d>
          <a:extLst>
            <a:ext uri="{53640926-AAD7-44D8-BBD7-CCE9431645EC}">
              <a14:shadowObscured xmlns:a14="http://schemas.microsoft.com/office/drawing/2010/main"/>
            </a:ext>
          </a:extLst>
        </p:spPr>
      </p:pic>
      <p:sp>
        <p:nvSpPr>
          <p:cNvPr id="17" name="Segnaposto contenuto 7">
            <a:extLst>
              <a:ext uri="{FF2B5EF4-FFF2-40B4-BE49-F238E27FC236}">
                <a16:creationId xmlns:a16="http://schemas.microsoft.com/office/drawing/2014/main" id="{BDCF08F7-86B6-4BC6-9651-EE8593C20CE0}"/>
              </a:ext>
            </a:extLst>
          </p:cNvPr>
          <p:cNvSpPr txBox="1">
            <a:spLocks/>
          </p:cNvSpPr>
          <p:nvPr/>
        </p:nvSpPr>
        <p:spPr>
          <a:xfrm>
            <a:off x="4324777" y="1184074"/>
            <a:ext cx="2951603" cy="432001"/>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2400" dirty="0">
                <a:latin typeface="+mj-lt"/>
              </a:rPr>
              <a:t>PolliceVerde</a:t>
            </a:r>
          </a:p>
        </p:txBody>
      </p:sp>
      <p:sp>
        <p:nvSpPr>
          <p:cNvPr id="18" name="Segnaposto testo 9">
            <a:extLst>
              <a:ext uri="{FF2B5EF4-FFF2-40B4-BE49-F238E27FC236}">
                <a16:creationId xmlns:a16="http://schemas.microsoft.com/office/drawing/2014/main" id="{8520E2F2-09EA-438C-AACD-B47881AE977F}"/>
              </a:ext>
            </a:extLst>
          </p:cNvPr>
          <p:cNvSpPr txBox="1">
            <a:spLocks/>
          </p:cNvSpPr>
          <p:nvPr/>
        </p:nvSpPr>
        <p:spPr>
          <a:xfrm>
            <a:off x="4324777" y="1598305"/>
            <a:ext cx="3553131" cy="1161355"/>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it-IT" dirty="0">
                <a:latin typeface="Rockwell Nova" panose="02060503020205020403" pitchFamily="18" charset="0"/>
              </a:rPr>
              <a:t>Il menu laterale di PolliceVerde permette con facilità di accedere alle varie funzionalità dall’applicazione.</a:t>
            </a:r>
          </a:p>
        </p:txBody>
      </p:sp>
      <mc:AlternateContent xmlns:mc="http://schemas.openxmlformats.org/markup-compatibility/2006" xmlns:a14="http://schemas.microsoft.com/office/drawing/2010/main">
        <mc:Choice Requires="a14">
          <p:sp>
            <p:nvSpPr>
              <p:cNvPr id="19" name="Segnaposto contenuto 7">
                <a:extLst>
                  <a:ext uri="{FF2B5EF4-FFF2-40B4-BE49-F238E27FC236}">
                    <a16:creationId xmlns:a16="http://schemas.microsoft.com/office/drawing/2014/main" id="{6A490907-7539-4307-BFF6-A596BA43F5DF}"/>
                  </a:ext>
                </a:extLst>
              </p:cNvPr>
              <p:cNvSpPr txBox="1">
                <a:spLocks/>
              </p:cNvSpPr>
              <p:nvPr/>
            </p:nvSpPr>
            <p:spPr>
              <a:xfrm>
                <a:off x="8315043" y="2648337"/>
                <a:ext cx="1921619" cy="432001"/>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it-IT" sz="2400" i="1" smtClean="0">
                              <a:latin typeface="Cambria Math" panose="02040503050406030204" pitchFamily="18" charset="0"/>
                            </a:rPr>
                          </m:ctrlPr>
                        </m:sSubPr>
                        <m:e>
                          <m:r>
                            <m:rPr>
                              <m:nor/>
                            </m:rPr>
                            <a:rPr lang="it-IT" sz="2400" dirty="0">
                              <a:latin typeface="+mj-lt"/>
                            </a:rPr>
                            <m:t>TheFarmer</m:t>
                          </m:r>
                        </m:e>
                        <m:sub>
                          <m:r>
                            <a:rPr lang="it-IT" sz="2400" b="0" i="1" smtClean="0">
                              <a:latin typeface="Cambria Math" panose="02040503050406030204" pitchFamily="18" charset="0"/>
                            </a:rPr>
                            <m:t>2.0</m:t>
                          </m:r>
                        </m:sub>
                      </m:sSub>
                    </m:oMath>
                  </m:oMathPara>
                </a14:m>
                <a:endParaRPr lang="it-IT" sz="2400" dirty="0">
                  <a:latin typeface="+mj-lt"/>
                </a:endParaRPr>
              </a:p>
            </p:txBody>
          </p:sp>
        </mc:Choice>
        <mc:Fallback xmlns="">
          <p:sp>
            <p:nvSpPr>
              <p:cNvPr id="19" name="Segnaposto contenuto 7">
                <a:extLst>
                  <a:ext uri="{FF2B5EF4-FFF2-40B4-BE49-F238E27FC236}">
                    <a16:creationId xmlns:a16="http://schemas.microsoft.com/office/drawing/2014/main" id="{6A490907-7539-4307-BFF6-A596BA43F5DF}"/>
                  </a:ext>
                </a:extLst>
              </p:cNvPr>
              <p:cNvSpPr txBox="1">
                <a:spLocks noRot="1" noChangeAspect="1" noMove="1" noResize="1" noEditPoints="1" noAdjustHandles="1" noChangeArrowheads="1" noChangeShapeType="1" noTextEdit="1"/>
              </p:cNvSpPr>
              <p:nvPr/>
            </p:nvSpPr>
            <p:spPr>
              <a:xfrm>
                <a:off x="8315043" y="2648337"/>
                <a:ext cx="1921619" cy="432001"/>
              </a:xfrm>
              <a:prstGeom prst="rect">
                <a:avLst/>
              </a:prstGeom>
              <a:blipFill>
                <a:blip r:embed="rId3"/>
                <a:stretch>
                  <a:fillRect l="-3810" t="-1408" r="-1905"/>
                </a:stretch>
              </a:blipFill>
            </p:spPr>
            <p:txBody>
              <a:bodyPr/>
              <a:lstStyle/>
              <a:p>
                <a:r>
                  <a:rPr lang="it-IT">
                    <a:noFill/>
                  </a:rPr>
                  <a:t> </a:t>
                </a:r>
              </a:p>
            </p:txBody>
          </p:sp>
        </mc:Fallback>
      </mc:AlternateContent>
      <p:sp>
        <p:nvSpPr>
          <p:cNvPr id="20" name="Segnaposto testo 9">
            <a:extLst>
              <a:ext uri="{FF2B5EF4-FFF2-40B4-BE49-F238E27FC236}">
                <a16:creationId xmlns:a16="http://schemas.microsoft.com/office/drawing/2014/main" id="{9136ECB5-D161-42F0-B534-49A0DC8F2128}"/>
              </a:ext>
            </a:extLst>
          </p:cNvPr>
          <p:cNvSpPr txBox="1">
            <a:spLocks/>
          </p:cNvSpPr>
          <p:nvPr/>
        </p:nvSpPr>
        <p:spPr>
          <a:xfrm>
            <a:off x="8315043" y="3068760"/>
            <a:ext cx="3712833" cy="1161355"/>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it-IT" dirty="0">
                <a:latin typeface="Rockwell Nova" panose="02060503020205020403" pitchFamily="18" charset="0"/>
              </a:rPr>
              <a:t>Il menu laterale manterrà l’intuitività del menu di PolliceVerde, verranno però inserite funzionalità proprie del sistema, come la gestione dell’hardware, il monitoraggio dell’ambiente, info su concimi e pesticidi, etc.</a:t>
            </a:r>
          </a:p>
        </p:txBody>
      </p:sp>
      <p:cxnSp>
        <p:nvCxnSpPr>
          <p:cNvPr id="21" name="Connettore diritto 20" descr="Prima linea di divisione nella diapositiva">
            <a:extLst>
              <a:ext uri="{FF2B5EF4-FFF2-40B4-BE49-F238E27FC236}">
                <a16:creationId xmlns:a16="http://schemas.microsoft.com/office/drawing/2014/main" id="{06C33CEF-08F6-4A3B-B9DE-2BDC389F4828}"/>
              </a:ext>
              <a:ext uri="{C183D7F6-B498-43B3-948B-1728B52AA6E4}">
                <adec:decorative xmlns:adec="http://schemas.microsoft.com/office/drawing/2017/decorative" val="1"/>
              </a:ext>
            </a:extLst>
          </p:cNvPr>
          <p:cNvCxnSpPr>
            <a:cxnSpLocks/>
          </p:cNvCxnSpPr>
          <p:nvPr/>
        </p:nvCxnSpPr>
        <p:spPr>
          <a:xfrm>
            <a:off x="8089176" y="1375149"/>
            <a:ext cx="0" cy="4645823"/>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171021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00F212-7218-4CA7-BC6E-67B06BDC6667}"/>
              </a:ext>
            </a:extLst>
          </p:cNvPr>
          <p:cNvSpPr>
            <a:spLocks noGrp="1"/>
          </p:cNvSpPr>
          <p:nvPr>
            <p:ph type="title"/>
          </p:nvPr>
        </p:nvSpPr>
        <p:spPr>
          <a:xfrm>
            <a:off x="372369" y="410663"/>
            <a:ext cx="11340000" cy="432000"/>
          </a:xfrm>
        </p:spPr>
        <p:txBody>
          <a:bodyPr/>
          <a:lstStyle/>
          <a:p>
            <a:r>
              <a:rPr lang="it-IT" dirty="0"/>
              <a:t>Use Case – Monitoraggio Colture</a:t>
            </a:r>
          </a:p>
        </p:txBody>
      </p:sp>
      <p:sp>
        <p:nvSpPr>
          <p:cNvPr id="3" name="Segnaposto numero diapositiva 2">
            <a:extLst>
              <a:ext uri="{FF2B5EF4-FFF2-40B4-BE49-F238E27FC236}">
                <a16:creationId xmlns:a16="http://schemas.microsoft.com/office/drawing/2014/main" id="{E06D48A3-75C3-4C35-9037-9A6DE5C86E31}"/>
              </a:ext>
            </a:extLst>
          </p:cNvPr>
          <p:cNvSpPr>
            <a:spLocks noGrp="1"/>
          </p:cNvSpPr>
          <p:nvPr>
            <p:ph type="sldNum" sz="quarter" idx="11"/>
          </p:nvPr>
        </p:nvSpPr>
        <p:spPr/>
        <p:txBody>
          <a:bodyPr/>
          <a:lstStyle/>
          <a:p>
            <a:pPr rtl="0"/>
            <a:fld id="{19B51A1E-902D-48AF-9020-955120F399B6}" type="slidenum">
              <a:rPr lang="it-IT" smtClean="0"/>
              <a:pPr rtl="0"/>
              <a:t>15</a:t>
            </a:fld>
            <a:endParaRPr lang="it-IT" dirty="0"/>
          </a:p>
        </p:txBody>
      </p:sp>
      <p:sp>
        <p:nvSpPr>
          <p:cNvPr id="6" name="Segnaposto contenuto 7">
            <a:extLst>
              <a:ext uri="{FF2B5EF4-FFF2-40B4-BE49-F238E27FC236}">
                <a16:creationId xmlns:a16="http://schemas.microsoft.com/office/drawing/2014/main" id="{268E0FFF-4EBD-43BC-9D0F-AEE1E91A6FF4}"/>
              </a:ext>
            </a:extLst>
          </p:cNvPr>
          <p:cNvSpPr txBox="1">
            <a:spLocks/>
          </p:cNvSpPr>
          <p:nvPr/>
        </p:nvSpPr>
        <p:spPr>
          <a:xfrm>
            <a:off x="468478" y="986456"/>
            <a:ext cx="2951603" cy="432001"/>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2400" dirty="0">
                <a:latin typeface="+mj-lt"/>
              </a:rPr>
              <a:t>Condizioni d’Entrata</a:t>
            </a:r>
          </a:p>
        </p:txBody>
      </p:sp>
      <p:pic>
        <p:nvPicPr>
          <p:cNvPr id="13" name="Segnaposto immagine 10" descr="Immagine della diapositiva di riepilogo, in alto a sinistra">
            <a:extLst>
              <a:ext uri="{FF2B5EF4-FFF2-40B4-BE49-F238E27FC236}">
                <a16:creationId xmlns:a16="http://schemas.microsoft.com/office/drawing/2014/main" id="{286834E9-524E-406D-A9ED-9DFFE0AAC9A4}"/>
              </a:ext>
            </a:extLst>
          </p:cNvPr>
          <p:cNvPicPr>
            <a:picLocks noChangeAspect="1"/>
          </p:cNvPicPr>
          <p:nvPr/>
        </p:nvPicPr>
        <p:blipFill rotWithShape="1">
          <a:blip r:embed="rId2">
            <a:grayscl/>
            <a:extLst>
              <a:ext uri="{28A0092B-C50C-407E-A947-70E740481C1C}">
                <a14:useLocalDpi xmlns:a14="http://schemas.microsoft.com/office/drawing/2010/main" val="0"/>
              </a:ext>
            </a:extLst>
          </a:blip>
          <a:srcRect/>
          <a:stretch/>
        </p:blipFill>
        <p:spPr>
          <a:xfrm>
            <a:off x="4524828" y="1418457"/>
            <a:ext cx="6365613" cy="4396290"/>
          </a:xfrm>
          <a:prstGeom prst="rect">
            <a:avLst/>
          </a:prstGeom>
        </p:spPr>
      </p:pic>
      <p:sp>
        <p:nvSpPr>
          <p:cNvPr id="7" name="Segnaposto testo 9">
            <a:extLst>
              <a:ext uri="{FF2B5EF4-FFF2-40B4-BE49-F238E27FC236}">
                <a16:creationId xmlns:a16="http://schemas.microsoft.com/office/drawing/2014/main" id="{EF12E00B-351E-4B3C-9720-0B192E1AB9E8}"/>
              </a:ext>
            </a:extLst>
          </p:cNvPr>
          <p:cNvSpPr txBox="1">
            <a:spLocks/>
          </p:cNvSpPr>
          <p:nvPr/>
        </p:nvSpPr>
        <p:spPr>
          <a:xfrm>
            <a:off x="571742" y="1386833"/>
            <a:ext cx="3398400" cy="1161355"/>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it-IT" sz="1400" dirty="0">
                <a:latin typeface="Rockwell Nova" panose="02060503020205020403" pitchFamily="18" charset="0"/>
              </a:rPr>
              <a:t>L’Utente vuole conoscere quali sono le piante del suo terreno che stanno soffrendo maggiormente le condizioni climatiche del periodo e cosa deve fare per migliorare il loro stato. L’Utente accede all’applicazione.</a:t>
            </a:r>
          </a:p>
        </p:txBody>
      </p:sp>
      <p:sp>
        <p:nvSpPr>
          <p:cNvPr id="8" name="Segnaposto contenuto 7">
            <a:extLst>
              <a:ext uri="{FF2B5EF4-FFF2-40B4-BE49-F238E27FC236}">
                <a16:creationId xmlns:a16="http://schemas.microsoft.com/office/drawing/2014/main" id="{461F926E-0854-41AD-96C3-4402E4B33870}"/>
              </a:ext>
            </a:extLst>
          </p:cNvPr>
          <p:cNvSpPr txBox="1">
            <a:spLocks/>
          </p:cNvSpPr>
          <p:nvPr/>
        </p:nvSpPr>
        <p:spPr>
          <a:xfrm>
            <a:off x="468477" y="3429000"/>
            <a:ext cx="2951603" cy="432001"/>
          </a:xfrm>
          <a:prstGeom prst="rect">
            <a:avLst/>
          </a:prstGeom>
        </p:spPr>
        <p:txBody>
          <a:bodyPr vert="horz" lIns="0" tIns="0" rIns="0" bIns="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lumMod val="75000"/>
                    <a:lumOff val="25000"/>
                  </a:schemeClr>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2400" dirty="0">
                <a:latin typeface="+mj-lt"/>
              </a:rPr>
              <a:t>Condizioni d’Uscita</a:t>
            </a:r>
          </a:p>
        </p:txBody>
      </p:sp>
      <p:sp>
        <p:nvSpPr>
          <p:cNvPr id="9" name="Segnaposto testo 9">
            <a:extLst>
              <a:ext uri="{FF2B5EF4-FFF2-40B4-BE49-F238E27FC236}">
                <a16:creationId xmlns:a16="http://schemas.microsoft.com/office/drawing/2014/main" id="{08E120B8-3168-4477-80D1-EF9377129034}"/>
              </a:ext>
            </a:extLst>
          </p:cNvPr>
          <p:cNvSpPr txBox="1">
            <a:spLocks/>
          </p:cNvSpPr>
          <p:nvPr/>
        </p:nvSpPr>
        <p:spPr>
          <a:xfrm>
            <a:off x="571742" y="4006976"/>
            <a:ext cx="3398400" cy="605673"/>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it-IT" sz="1400" dirty="0">
                <a:latin typeface="Rockwell Nova" panose="02060503020205020403" pitchFamily="18" charset="0"/>
              </a:rPr>
              <a:t>L’Utente ricava le informazioni che desidera con successo. </a:t>
            </a:r>
          </a:p>
          <a:p>
            <a:pPr marL="0" indent="0" algn="just">
              <a:lnSpc>
                <a:spcPct val="150000"/>
              </a:lnSpc>
              <a:buNone/>
            </a:pPr>
            <a:r>
              <a:rPr lang="it-IT" sz="1600" u="sng" dirty="0">
                <a:latin typeface="Rockwell Nova" panose="02060503020205020403" pitchFamily="18" charset="0"/>
              </a:rPr>
              <a:t>Eccezione</a:t>
            </a:r>
            <a:r>
              <a:rPr lang="it-IT" sz="1600" dirty="0">
                <a:latin typeface="Rockwell Nova" panose="02060503020205020403" pitchFamily="18" charset="0"/>
              </a:rPr>
              <a:t> - </a:t>
            </a:r>
            <a:r>
              <a:rPr lang="it-IT" sz="1400" dirty="0">
                <a:latin typeface="Rockwell Nova" panose="02060503020205020403" pitchFamily="18" charset="0"/>
              </a:rPr>
              <a:t>Se l’Utente non ha aggiunto componenti al Sistema, questo non trova le informazioni e chiede di aggiungerle.  </a:t>
            </a:r>
          </a:p>
          <a:p>
            <a:pPr marL="0" indent="0" algn="just">
              <a:lnSpc>
                <a:spcPct val="150000"/>
              </a:lnSpc>
              <a:buNone/>
            </a:pPr>
            <a:endParaRPr lang="it-IT" sz="1100" dirty="0">
              <a:latin typeface="Rockwell Nova" panose="02060503020205020403" pitchFamily="18" charset="0"/>
            </a:endParaRPr>
          </a:p>
        </p:txBody>
      </p:sp>
      <p:graphicFrame>
        <p:nvGraphicFramePr>
          <p:cNvPr id="10" name="Tabella 10">
            <a:extLst>
              <a:ext uri="{FF2B5EF4-FFF2-40B4-BE49-F238E27FC236}">
                <a16:creationId xmlns:a16="http://schemas.microsoft.com/office/drawing/2014/main" id="{99EB47CC-B4E3-4BA2-8216-272D24C01C05}"/>
              </a:ext>
            </a:extLst>
          </p:cNvPr>
          <p:cNvGraphicFramePr>
            <a:graphicFrameLocks noGrp="1"/>
          </p:cNvGraphicFramePr>
          <p:nvPr>
            <p:extLst>
              <p:ext uri="{D42A27DB-BD31-4B8C-83A1-F6EECF244321}">
                <p14:modId xmlns:p14="http://schemas.microsoft.com/office/powerpoint/2010/main" val="3577445241"/>
              </p:ext>
            </p:extLst>
          </p:nvPr>
        </p:nvGraphicFramePr>
        <p:xfrm>
          <a:off x="4524828" y="1418457"/>
          <a:ext cx="6348828" cy="4396290"/>
        </p:xfrm>
        <a:graphic>
          <a:graphicData uri="http://schemas.openxmlformats.org/drawingml/2006/table">
            <a:tbl>
              <a:tblPr firstRow="1" bandRow="1">
                <a:tableStyleId>{69012ECD-51FC-41F1-AA8D-1B2483CD663E}</a:tableStyleId>
              </a:tblPr>
              <a:tblGrid>
                <a:gridCol w="2874108">
                  <a:extLst>
                    <a:ext uri="{9D8B030D-6E8A-4147-A177-3AD203B41FA5}">
                      <a16:colId xmlns:a16="http://schemas.microsoft.com/office/drawing/2014/main" val="4237513527"/>
                    </a:ext>
                  </a:extLst>
                </a:gridCol>
                <a:gridCol w="300306">
                  <a:extLst>
                    <a:ext uri="{9D8B030D-6E8A-4147-A177-3AD203B41FA5}">
                      <a16:colId xmlns:a16="http://schemas.microsoft.com/office/drawing/2014/main" val="160136041"/>
                    </a:ext>
                  </a:extLst>
                </a:gridCol>
                <a:gridCol w="3174414">
                  <a:extLst>
                    <a:ext uri="{9D8B030D-6E8A-4147-A177-3AD203B41FA5}">
                      <a16:colId xmlns:a16="http://schemas.microsoft.com/office/drawing/2014/main" val="3022535232"/>
                    </a:ext>
                  </a:extLst>
                </a:gridCol>
              </a:tblGrid>
              <a:tr h="598011">
                <a:tc gridSpan="2">
                  <a:txBody>
                    <a:bodyPr/>
                    <a:lstStyle/>
                    <a:p>
                      <a:pPr algn="ctr"/>
                      <a:r>
                        <a:rPr lang="it-IT" dirty="0">
                          <a:solidFill>
                            <a:schemeClr val="bg1">
                              <a:lumMod val="95000"/>
                              <a:alpha val="78000"/>
                            </a:schemeClr>
                          </a:solidFill>
                        </a:rPr>
                        <a:t>Utente</a:t>
                      </a:r>
                    </a:p>
                  </a:txBody>
                  <a:tcPr anchor="ctr">
                    <a:lnR w="12700" cap="flat" cmpd="sng" algn="ctr">
                      <a:solidFill>
                        <a:schemeClr val="tx1">
                          <a:lumMod val="50000"/>
                          <a:lumOff val="50000"/>
                        </a:schemeClr>
                      </a:solidFill>
                      <a:prstDash val="solid"/>
                      <a:round/>
                      <a:headEnd type="none" w="med" len="med"/>
                      <a:tailEnd type="none" w="med" len="med"/>
                    </a:lnR>
                    <a:lnB w="12700" cap="flat" cmpd="sng" algn="ctr">
                      <a:solidFill>
                        <a:schemeClr val="bg1">
                          <a:lumMod val="95000"/>
                        </a:schemeClr>
                      </a:solidFill>
                      <a:prstDash val="solid"/>
                      <a:round/>
                      <a:headEnd type="none" w="med" len="med"/>
                      <a:tailEnd type="none" w="med" len="med"/>
                    </a:lnB>
                    <a:solidFill>
                      <a:schemeClr val="tx1">
                        <a:lumMod val="75000"/>
                        <a:lumOff val="25000"/>
                        <a:alpha val="94000"/>
                      </a:schemeClr>
                    </a:solidFill>
                  </a:tcPr>
                </a:tc>
                <a:tc hMerge="1">
                  <a:txBody>
                    <a:bodyPr/>
                    <a:lstStyle/>
                    <a:p>
                      <a:endParaRPr lang="it-IT"/>
                    </a:p>
                  </a:txBody>
                  <a:tcPr/>
                </a:tc>
                <a:tc>
                  <a:txBody>
                    <a:bodyPr/>
                    <a:lstStyle/>
                    <a:p>
                      <a:pPr algn="ctr"/>
                      <a:r>
                        <a:rPr lang="it-IT" dirty="0">
                          <a:solidFill>
                            <a:schemeClr val="bg1">
                              <a:lumMod val="95000"/>
                              <a:alpha val="78000"/>
                            </a:schemeClr>
                          </a:solidFill>
                        </a:rPr>
                        <a:t>Sistema</a:t>
                      </a:r>
                    </a:p>
                  </a:txBody>
                  <a:tcPr anchor="ctr">
                    <a:lnL w="12700" cap="flat" cmpd="sng" algn="ctr">
                      <a:solidFill>
                        <a:schemeClr val="tx1">
                          <a:lumMod val="50000"/>
                          <a:lumOff val="50000"/>
                        </a:schemeClr>
                      </a:solidFill>
                      <a:prstDash val="solid"/>
                      <a:round/>
                      <a:headEnd type="none" w="med" len="med"/>
                      <a:tailEnd type="none" w="med" len="med"/>
                    </a:lnL>
                    <a:lnB w="12700" cap="flat" cmpd="sng" algn="ctr">
                      <a:solidFill>
                        <a:schemeClr val="bg1">
                          <a:lumMod val="95000"/>
                        </a:schemeClr>
                      </a:solidFill>
                      <a:prstDash val="solid"/>
                      <a:round/>
                      <a:headEnd type="none" w="med" len="med"/>
                      <a:tailEnd type="none" w="med" len="med"/>
                    </a:lnB>
                    <a:solidFill>
                      <a:schemeClr val="tx1">
                        <a:lumMod val="75000"/>
                        <a:lumOff val="25000"/>
                        <a:alpha val="94000"/>
                      </a:schemeClr>
                    </a:solidFill>
                  </a:tcPr>
                </a:tc>
                <a:extLst>
                  <a:ext uri="{0D108BD9-81ED-4DB2-BD59-A6C34878D82A}">
                    <a16:rowId xmlns:a16="http://schemas.microsoft.com/office/drawing/2014/main" val="788552996"/>
                  </a:ext>
                </a:extLst>
              </a:tr>
              <a:tr h="600050">
                <a:tc>
                  <a:txBody>
                    <a:bodyPr/>
                    <a:lstStyle/>
                    <a:p>
                      <a:pPr marL="107950" algn="just">
                        <a:lnSpc>
                          <a:spcPct val="100000"/>
                        </a:lnSpc>
                        <a:spcBef>
                          <a:spcPts val="200"/>
                        </a:spcBef>
                        <a:spcAft>
                          <a:spcPts val="0"/>
                        </a:spcAft>
                      </a:pPr>
                      <a:r>
                        <a:rPr lang="it-IT" sz="1200" dirty="0">
                          <a:solidFill>
                            <a:schemeClr val="tx1">
                              <a:alpha val="78000"/>
                            </a:schemeClr>
                          </a:solidFill>
                          <a:effectLst/>
                          <a:latin typeface="Rockwell Nova" panose="02060503020205020403" pitchFamily="18" charset="0"/>
                          <a:ea typeface="Calibri" panose="020F0502020204030204" pitchFamily="34" charset="0"/>
                          <a:cs typeface="Calibri" panose="020F0502020204030204" pitchFamily="34" charset="0"/>
                        </a:rPr>
                        <a:t>L’Utente seleziona la voce “Monitoraggio C</a:t>
                      </a:r>
                      <a:r>
                        <a:rPr lang="it-IT" sz="1200" dirty="0">
                          <a:solidFill>
                            <a:srgbClr val="000000">
                              <a:alpha val="78000"/>
                            </a:srgbClr>
                          </a:solidFill>
                          <a:effectLst/>
                          <a:latin typeface="Rockwell Nova" panose="02060503020205020403" pitchFamily="18" charset="0"/>
                          <a:ea typeface="Calibri" panose="020F0502020204030204" pitchFamily="34" charset="0"/>
                          <a:cs typeface="Calibri" panose="020F0502020204030204" pitchFamily="34" charset="0"/>
                        </a:rPr>
                        <a:t>olture” dal menu laterale</a:t>
                      </a:r>
                      <a:endParaRPr lang="it-IT" sz="1100" dirty="0">
                        <a:solidFill>
                          <a:schemeClr val="tx1">
                            <a:alpha val="78000"/>
                          </a:schemeClr>
                        </a:solidFill>
                        <a:effectLst/>
                        <a:latin typeface="Rockwell Nova" panose="02060503020205020403" pitchFamily="18"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alpha val="94000"/>
                      </a:schemeClr>
                    </a:solidFill>
                  </a:tcPr>
                </a:tc>
                <a:tc>
                  <a:txBody>
                    <a:bodyPr/>
                    <a:lstStyle/>
                    <a:p>
                      <a:pPr marL="107950" algn="just">
                        <a:lnSpc>
                          <a:spcPct val="100000"/>
                        </a:lnSpc>
                        <a:spcBef>
                          <a:spcPts val="200"/>
                        </a:spcBef>
                        <a:spcAft>
                          <a:spcPts val="0"/>
                        </a:spcAft>
                      </a:pPr>
                      <a:endParaRPr lang="it-IT" sz="1100" dirty="0">
                        <a:solidFill>
                          <a:schemeClr val="tx1">
                            <a:alpha val="78000"/>
                          </a:schemeClr>
                        </a:solidFill>
                        <a:effectLst/>
                        <a:latin typeface="Rockwell Nova" panose="02060503020205020403"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lumMod val="9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alpha val="94000"/>
                      </a:schemeClr>
                    </a:solidFill>
                  </a:tcPr>
                </a:tc>
                <a:tc>
                  <a:txBody>
                    <a:bodyPr/>
                    <a:lstStyle/>
                    <a:p>
                      <a:pPr marL="107950" algn="just">
                        <a:lnSpc>
                          <a:spcPct val="100000"/>
                        </a:lnSpc>
                        <a:spcBef>
                          <a:spcPts val="200"/>
                        </a:spcBef>
                        <a:spcAft>
                          <a:spcPts val="0"/>
                        </a:spcAft>
                      </a:pPr>
                      <a:r>
                        <a:rPr lang="it-IT" sz="1200" dirty="0">
                          <a:solidFill>
                            <a:schemeClr val="tx1">
                              <a:alpha val="78000"/>
                            </a:schemeClr>
                          </a:solidFill>
                          <a:effectLst/>
                          <a:latin typeface="Rockwell Nova" panose="02060503020205020403" pitchFamily="18" charset="0"/>
                          <a:ea typeface="Calibri" panose="020F0502020204030204" pitchFamily="34" charset="0"/>
                          <a:cs typeface="Calibri" panose="020F0502020204030204" pitchFamily="34" charset="0"/>
                        </a:rPr>
                        <a:t> </a:t>
                      </a:r>
                      <a:endParaRPr lang="it-IT" sz="1100" dirty="0">
                        <a:solidFill>
                          <a:schemeClr val="tx1">
                            <a:alpha val="78000"/>
                          </a:schemeClr>
                        </a:solidFill>
                        <a:effectLst/>
                        <a:latin typeface="Rockwell Nova" panose="02060503020205020403" pitchFamily="18" charset="0"/>
                        <a:ea typeface="Calibri" panose="020F0502020204030204" pitchFamily="34" charset="0"/>
                        <a:cs typeface="Times New Roman" panose="02020603050405020304" pitchFamily="18" charset="0"/>
                      </a:endParaRPr>
                    </a:p>
                  </a:txBody>
                  <a:tcPr marL="68580" marR="68580" marT="0" marB="0" anchor="ct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alpha val="94000"/>
                      </a:schemeClr>
                    </a:solidFill>
                  </a:tcPr>
                </a:tc>
                <a:extLst>
                  <a:ext uri="{0D108BD9-81ED-4DB2-BD59-A6C34878D82A}">
                    <a16:rowId xmlns:a16="http://schemas.microsoft.com/office/drawing/2014/main" val="2477189122"/>
                  </a:ext>
                </a:extLst>
              </a:tr>
              <a:tr h="1600134">
                <a:tc>
                  <a:txBody>
                    <a:bodyPr/>
                    <a:lstStyle/>
                    <a:p>
                      <a:pPr marL="107950" algn="just">
                        <a:lnSpc>
                          <a:spcPct val="100000"/>
                        </a:lnSpc>
                        <a:spcBef>
                          <a:spcPts val="200"/>
                        </a:spcBef>
                        <a:spcAft>
                          <a:spcPts val="0"/>
                        </a:spcAft>
                      </a:pPr>
                      <a:r>
                        <a:rPr lang="it-IT" sz="1200" dirty="0">
                          <a:solidFill>
                            <a:schemeClr val="tx1">
                              <a:alpha val="78000"/>
                            </a:schemeClr>
                          </a:solidFill>
                          <a:effectLst/>
                          <a:latin typeface="Rockwell Nova" panose="02060503020205020403" pitchFamily="18" charset="0"/>
                          <a:ea typeface="Calibri" panose="020F0502020204030204" pitchFamily="34" charset="0"/>
                          <a:cs typeface="Calibri" panose="020F0502020204030204" pitchFamily="34" charset="0"/>
                        </a:rPr>
                        <a:t> </a:t>
                      </a:r>
                      <a:endParaRPr lang="it-IT" sz="1100" dirty="0">
                        <a:solidFill>
                          <a:schemeClr val="tx1">
                            <a:alpha val="78000"/>
                          </a:schemeClr>
                        </a:solidFill>
                        <a:effectLst/>
                        <a:latin typeface="Rockwell Nova" panose="02060503020205020403" pitchFamily="18"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alpha val="94000"/>
                      </a:schemeClr>
                    </a:solidFill>
                  </a:tcPr>
                </a:tc>
                <a:tc>
                  <a:txBody>
                    <a:bodyPr/>
                    <a:lstStyle/>
                    <a:p>
                      <a:pPr marL="107950" algn="just">
                        <a:lnSpc>
                          <a:spcPct val="100000"/>
                        </a:lnSpc>
                        <a:spcBef>
                          <a:spcPts val="200"/>
                        </a:spcBef>
                        <a:spcAft>
                          <a:spcPts val="0"/>
                        </a:spcAft>
                      </a:pPr>
                      <a:endParaRPr lang="it-IT" sz="1100" dirty="0">
                        <a:solidFill>
                          <a:schemeClr val="tx1">
                            <a:alpha val="78000"/>
                          </a:schemeClr>
                        </a:solidFill>
                        <a:effectLst/>
                        <a:latin typeface="Rockwell Nova" panose="02060503020205020403"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lumMod val="9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alpha val="94000"/>
                      </a:schemeClr>
                    </a:solidFill>
                  </a:tcPr>
                </a:tc>
                <a:tc>
                  <a:txBody>
                    <a:bodyPr/>
                    <a:lstStyle/>
                    <a:p>
                      <a:pPr marL="107950" algn="just">
                        <a:lnSpc>
                          <a:spcPct val="100000"/>
                        </a:lnSpc>
                        <a:spcBef>
                          <a:spcPts val="200"/>
                        </a:spcBef>
                        <a:spcAft>
                          <a:spcPts val="0"/>
                        </a:spcAft>
                      </a:pPr>
                      <a:r>
                        <a:rPr lang="it-IT" sz="1200" dirty="0">
                          <a:solidFill>
                            <a:srgbClr val="000000">
                              <a:alpha val="78000"/>
                            </a:srgbClr>
                          </a:solidFill>
                          <a:effectLst/>
                          <a:latin typeface="Rockwell Nova" panose="02060503020205020403" pitchFamily="18" charset="0"/>
                          <a:ea typeface="Calibri" panose="020F0502020204030204" pitchFamily="34" charset="0"/>
                          <a:cs typeface="Calibri" panose="020F0502020204030204" pitchFamily="34" charset="0"/>
                        </a:rPr>
                        <a:t>Il Sistema recupera le informazioni dai sensori circa lo stato di salute delle piante ed effettua una ricerca sulle condizioni metereologiche del periodo, incrociando i dati per prevedere eventuali problemi. Il Sistema quindi rindirizza l’Utente su una pagina contenente</a:t>
                      </a:r>
                      <a:r>
                        <a:rPr lang="it-IT" sz="1200" dirty="0">
                          <a:solidFill>
                            <a:srgbClr val="000000">
                              <a:alpha val="78000"/>
                            </a:srgbClr>
                          </a:solidFill>
                          <a:effectLst/>
                          <a:latin typeface="Rockwell Nova" panose="02060503020205020403" pitchFamily="18" charset="0"/>
                          <a:ea typeface="Calibri" panose="020F0502020204030204" pitchFamily="34" charset="0"/>
                          <a:cs typeface="Times New Roman" panose="02020603050405020304" pitchFamily="18" charset="0"/>
                        </a:rPr>
                        <a:t> tali dati</a:t>
                      </a:r>
                      <a:endParaRPr lang="it-IT" sz="1100" dirty="0">
                        <a:solidFill>
                          <a:schemeClr val="tx1">
                            <a:alpha val="78000"/>
                          </a:schemeClr>
                        </a:solidFill>
                        <a:effectLst/>
                        <a:latin typeface="Rockwell Nova" panose="02060503020205020403" pitchFamily="18" charset="0"/>
                        <a:ea typeface="Calibri" panose="020F0502020204030204" pitchFamily="34" charset="0"/>
                        <a:cs typeface="Times New Roman" panose="02020603050405020304" pitchFamily="18" charset="0"/>
                      </a:endParaRPr>
                    </a:p>
                  </a:txBody>
                  <a:tcPr marL="68580" marR="68580" marT="0" marB="0" anchor="ct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alpha val="94000"/>
                      </a:schemeClr>
                    </a:solidFill>
                  </a:tcPr>
                </a:tc>
                <a:extLst>
                  <a:ext uri="{0D108BD9-81ED-4DB2-BD59-A6C34878D82A}">
                    <a16:rowId xmlns:a16="http://schemas.microsoft.com/office/drawing/2014/main" val="4107556313"/>
                  </a:ext>
                </a:extLst>
              </a:tr>
              <a:tr h="1000084">
                <a:tc gridSpan="2">
                  <a:txBody>
                    <a:bodyPr/>
                    <a:lstStyle/>
                    <a:p>
                      <a:pPr marL="107950" algn="just">
                        <a:lnSpc>
                          <a:spcPct val="100000"/>
                        </a:lnSpc>
                        <a:spcBef>
                          <a:spcPts val="200"/>
                        </a:spcBef>
                        <a:spcAft>
                          <a:spcPts val="0"/>
                        </a:spcAft>
                      </a:pPr>
                      <a:r>
                        <a:rPr lang="it-IT" sz="1200" dirty="0">
                          <a:solidFill>
                            <a:srgbClr val="000000">
                              <a:alpha val="78000"/>
                            </a:srgbClr>
                          </a:solidFill>
                          <a:effectLst/>
                          <a:latin typeface="Rockwell Nova" panose="02060503020205020403" pitchFamily="18" charset="0"/>
                          <a:ea typeface="Calibri" panose="020F0502020204030204" pitchFamily="34" charset="0"/>
                          <a:cs typeface="Calibri" panose="020F0502020204030204" pitchFamily="34" charset="0"/>
                        </a:rPr>
                        <a:t>L’Utente visualizza le informazioni richieste e chiede al Sistema che operazioni devono essere effettuate per recuperare le piante malate e prevenire che altre si ammalino</a:t>
                      </a:r>
                      <a:endParaRPr lang="it-IT" sz="1100" dirty="0">
                        <a:solidFill>
                          <a:schemeClr val="tx1">
                            <a:alpha val="78000"/>
                          </a:schemeClr>
                        </a:solidFill>
                        <a:effectLst/>
                        <a:latin typeface="Rockwell Nova" panose="02060503020205020403" pitchFamily="18" charset="0"/>
                        <a:ea typeface="Calibri" panose="020F0502020204030204" pitchFamily="34" charset="0"/>
                        <a:cs typeface="Times New Roman" panose="02020603050405020304" pitchFamily="18" charset="0"/>
                      </a:endParaRPr>
                    </a:p>
                  </a:txBody>
                  <a:tcPr marL="68580" marR="68580" marT="0" marB="0" anchor="ct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alpha val="94000"/>
                      </a:schemeClr>
                    </a:solidFill>
                  </a:tcPr>
                </a:tc>
                <a:tc hMerge="1">
                  <a:txBody>
                    <a:bodyPr/>
                    <a:lstStyle/>
                    <a:p>
                      <a:endParaRPr lang="it-IT"/>
                    </a:p>
                  </a:txBody>
                  <a:tcPr/>
                </a:tc>
                <a:tc>
                  <a:txBody>
                    <a:bodyPr/>
                    <a:lstStyle/>
                    <a:p>
                      <a:pPr marL="107950" algn="just">
                        <a:lnSpc>
                          <a:spcPct val="100000"/>
                        </a:lnSpc>
                        <a:spcBef>
                          <a:spcPts val="200"/>
                        </a:spcBef>
                        <a:spcAft>
                          <a:spcPts val="0"/>
                        </a:spcAft>
                      </a:pPr>
                      <a:r>
                        <a:rPr lang="it-IT" sz="1200" dirty="0">
                          <a:solidFill>
                            <a:schemeClr val="tx1">
                              <a:alpha val="78000"/>
                            </a:schemeClr>
                          </a:solidFill>
                          <a:effectLst/>
                          <a:latin typeface="Rockwell Nova" panose="02060503020205020403" pitchFamily="18" charset="0"/>
                          <a:ea typeface="Calibri" panose="020F0502020204030204" pitchFamily="34" charset="0"/>
                          <a:cs typeface="Calibri" panose="020F0502020204030204" pitchFamily="34" charset="0"/>
                        </a:rPr>
                        <a:t> </a:t>
                      </a:r>
                      <a:endParaRPr lang="it-IT" sz="1100" dirty="0">
                        <a:solidFill>
                          <a:schemeClr val="tx1">
                            <a:alpha val="78000"/>
                          </a:schemeClr>
                        </a:solidFill>
                        <a:effectLst/>
                        <a:latin typeface="Rockwell Nova" panose="02060503020205020403" pitchFamily="18" charset="0"/>
                        <a:ea typeface="Calibri" panose="020F0502020204030204" pitchFamily="34" charset="0"/>
                        <a:cs typeface="Times New Roman" panose="02020603050405020304" pitchFamily="18" charset="0"/>
                      </a:endParaRPr>
                    </a:p>
                  </a:txBody>
                  <a:tcPr marL="68580" marR="68580" marT="0" marB="0" anchor="ct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alpha val="94000"/>
                      </a:schemeClr>
                    </a:solidFill>
                  </a:tcPr>
                </a:tc>
                <a:extLst>
                  <a:ext uri="{0D108BD9-81ED-4DB2-BD59-A6C34878D82A}">
                    <a16:rowId xmlns:a16="http://schemas.microsoft.com/office/drawing/2014/main" val="1288640452"/>
                  </a:ext>
                </a:extLst>
              </a:tr>
              <a:tr h="598011">
                <a:tc gridSpan="2">
                  <a:txBody>
                    <a:bodyPr/>
                    <a:lstStyle/>
                    <a:p>
                      <a:pPr marL="107950" algn="just">
                        <a:lnSpc>
                          <a:spcPct val="100000"/>
                        </a:lnSpc>
                        <a:spcBef>
                          <a:spcPts val="200"/>
                        </a:spcBef>
                        <a:spcAft>
                          <a:spcPts val="0"/>
                        </a:spcAft>
                      </a:pPr>
                      <a:r>
                        <a:rPr lang="it-IT" sz="1200" dirty="0">
                          <a:solidFill>
                            <a:schemeClr val="tx1">
                              <a:alpha val="78000"/>
                            </a:schemeClr>
                          </a:solidFill>
                          <a:effectLst/>
                          <a:latin typeface="Rockwell Nova" panose="02060503020205020403" pitchFamily="18" charset="0"/>
                          <a:ea typeface="Calibri" panose="020F0502020204030204" pitchFamily="34" charset="0"/>
                          <a:cs typeface="Calibri" panose="020F0502020204030204" pitchFamily="34" charset="0"/>
                        </a:rPr>
                        <a:t> </a:t>
                      </a:r>
                      <a:endParaRPr lang="it-IT" sz="1100" dirty="0">
                        <a:solidFill>
                          <a:schemeClr val="tx1">
                            <a:alpha val="78000"/>
                          </a:schemeClr>
                        </a:solidFill>
                        <a:effectLst/>
                        <a:latin typeface="Rockwell Nova" panose="02060503020205020403" pitchFamily="18" charset="0"/>
                        <a:ea typeface="Calibri" panose="020F0502020204030204" pitchFamily="34" charset="0"/>
                        <a:cs typeface="Times New Roman" panose="02020603050405020304" pitchFamily="18" charset="0"/>
                      </a:endParaRPr>
                    </a:p>
                  </a:txBody>
                  <a:tcPr marL="68580" marR="68580" marT="0" marB="0" anchor="ctr">
                    <a:lnT w="12700" cap="flat" cmpd="sng" algn="ctr">
                      <a:solidFill>
                        <a:schemeClr val="bg1">
                          <a:lumMod val="95000"/>
                        </a:schemeClr>
                      </a:solidFill>
                      <a:prstDash val="solid"/>
                      <a:round/>
                      <a:headEnd type="none" w="med" len="med"/>
                      <a:tailEnd type="none" w="med" len="med"/>
                    </a:lnT>
                    <a:solidFill>
                      <a:schemeClr val="bg1">
                        <a:alpha val="94000"/>
                      </a:schemeClr>
                    </a:solidFill>
                  </a:tcPr>
                </a:tc>
                <a:tc hMerge="1">
                  <a:txBody>
                    <a:bodyPr/>
                    <a:lstStyle/>
                    <a:p>
                      <a:endParaRPr lang="it-IT"/>
                    </a:p>
                  </a:txBody>
                  <a:tcPr/>
                </a:tc>
                <a:tc>
                  <a:txBody>
                    <a:bodyPr/>
                    <a:lstStyle/>
                    <a:p>
                      <a:pPr marL="107950" algn="just">
                        <a:lnSpc>
                          <a:spcPct val="100000"/>
                        </a:lnSpc>
                        <a:spcBef>
                          <a:spcPts val="200"/>
                        </a:spcBef>
                        <a:spcAft>
                          <a:spcPts val="0"/>
                        </a:spcAft>
                      </a:pPr>
                      <a:r>
                        <a:rPr lang="it-IT" sz="1200" dirty="0">
                          <a:solidFill>
                            <a:srgbClr val="000000">
                              <a:alpha val="78000"/>
                            </a:srgbClr>
                          </a:solidFill>
                          <a:effectLst/>
                          <a:latin typeface="Rockwell Nova" panose="02060503020205020403" pitchFamily="18" charset="0"/>
                          <a:ea typeface="Calibri" panose="020F0502020204030204" pitchFamily="34" charset="0"/>
                          <a:cs typeface="Calibri" panose="020F0502020204030204" pitchFamily="34" charset="0"/>
                        </a:rPr>
                        <a:t>Il Sistema recupera le informazioni dal database e le fornisce all’Utente</a:t>
                      </a:r>
                      <a:endParaRPr lang="it-IT" sz="1100" dirty="0">
                        <a:solidFill>
                          <a:schemeClr val="tx1">
                            <a:alpha val="78000"/>
                          </a:schemeClr>
                        </a:solidFill>
                        <a:effectLst/>
                        <a:latin typeface="Rockwell Nova" panose="02060503020205020403" pitchFamily="18" charset="0"/>
                        <a:ea typeface="Calibri" panose="020F0502020204030204" pitchFamily="34" charset="0"/>
                        <a:cs typeface="Times New Roman" panose="02020603050405020304" pitchFamily="18" charset="0"/>
                      </a:endParaRPr>
                    </a:p>
                  </a:txBody>
                  <a:tcPr marL="68580" marR="68580" marT="0" marB="0" anchor="ctr">
                    <a:lnT w="12700" cap="flat" cmpd="sng" algn="ctr">
                      <a:solidFill>
                        <a:schemeClr val="bg1">
                          <a:lumMod val="95000"/>
                        </a:schemeClr>
                      </a:solidFill>
                      <a:prstDash val="solid"/>
                      <a:round/>
                      <a:headEnd type="none" w="med" len="med"/>
                      <a:tailEnd type="none" w="med" len="med"/>
                    </a:lnT>
                    <a:solidFill>
                      <a:schemeClr val="bg1">
                        <a:alpha val="94000"/>
                      </a:schemeClr>
                    </a:solidFill>
                  </a:tcPr>
                </a:tc>
                <a:extLst>
                  <a:ext uri="{0D108BD9-81ED-4DB2-BD59-A6C34878D82A}">
                    <a16:rowId xmlns:a16="http://schemas.microsoft.com/office/drawing/2014/main" val="2805032695"/>
                  </a:ext>
                </a:extLst>
              </a:tr>
            </a:tbl>
          </a:graphicData>
        </a:graphic>
      </p:graphicFrame>
    </p:spTree>
    <p:extLst>
      <p:ext uri="{BB962C8B-B14F-4D97-AF65-F5344CB8AC3E}">
        <p14:creationId xmlns:p14="http://schemas.microsoft.com/office/powerpoint/2010/main" val="29120297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egnaposto immagine 10">
            <a:extLst>
              <a:ext uri="{FF2B5EF4-FFF2-40B4-BE49-F238E27FC236}">
                <a16:creationId xmlns:a16="http://schemas.microsoft.com/office/drawing/2014/main" id="{AD40D937-B3C8-43EA-A0D3-6CE4BF447EC0}"/>
              </a:ext>
            </a:extLst>
          </p:cNvPr>
          <p:cNvPicPr>
            <a:picLocks noGrp="1" noChangeAspect="1"/>
          </p:cNvPicPr>
          <p:nvPr>
            <p:ph type="pic" sz="quarter" idx="12"/>
          </p:nvPr>
        </p:nvPicPr>
        <p:blipFill>
          <a:blip r:embed="rId3"/>
          <a:srcRect/>
          <a:stretch/>
        </p:blipFill>
        <p:spPr>
          <a:xfrm>
            <a:off x="83779" y="86714"/>
            <a:ext cx="5997581" cy="3225923"/>
          </a:xfrm>
        </p:spPr>
      </p:pic>
      <p:sp>
        <p:nvSpPr>
          <p:cNvPr id="2" name="Titolo 1">
            <a:extLst>
              <a:ext uri="{FF2B5EF4-FFF2-40B4-BE49-F238E27FC236}">
                <a16:creationId xmlns:a16="http://schemas.microsoft.com/office/drawing/2014/main" id="{98433CBA-6B58-475A-BAF2-04998BA4A545}"/>
              </a:ext>
            </a:extLst>
          </p:cNvPr>
          <p:cNvSpPr>
            <a:spLocks noGrp="1"/>
          </p:cNvSpPr>
          <p:nvPr>
            <p:ph type="ctrTitle"/>
          </p:nvPr>
        </p:nvSpPr>
        <p:spPr>
          <a:xfrm>
            <a:off x="83998" y="3312638"/>
            <a:ext cx="6012000" cy="863601"/>
          </a:xfrm>
          <a:solidFill>
            <a:schemeClr val="tx1">
              <a:lumMod val="95000"/>
              <a:lumOff val="5000"/>
            </a:schemeClr>
          </a:solidFill>
        </p:spPr>
        <p:txBody>
          <a:bodyPr rtlCol="0"/>
          <a:lstStyle/>
          <a:p>
            <a:pPr algn="l" rtl="0"/>
            <a:r>
              <a:rPr lang="it-IT" sz="4200" dirty="0"/>
              <a:t>Due Idee a Confronto</a:t>
            </a:r>
          </a:p>
        </p:txBody>
      </p:sp>
      <p:sp>
        <p:nvSpPr>
          <p:cNvPr id="3" name="Sottotitolo 2">
            <a:extLst>
              <a:ext uri="{FF2B5EF4-FFF2-40B4-BE49-F238E27FC236}">
                <a16:creationId xmlns:a16="http://schemas.microsoft.com/office/drawing/2014/main" id="{46542706-50AC-4B17-A704-143D94A799CD}"/>
              </a:ext>
            </a:extLst>
          </p:cNvPr>
          <p:cNvSpPr>
            <a:spLocks noGrp="1"/>
          </p:cNvSpPr>
          <p:nvPr>
            <p:ph type="subTitle" idx="1"/>
          </p:nvPr>
        </p:nvSpPr>
        <p:spPr>
          <a:xfrm>
            <a:off x="84000" y="4176240"/>
            <a:ext cx="6012000" cy="2597104"/>
          </a:xfrm>
          <a:solidFill>
            <a:schemeClr val="tx1">
              <a:lumMod val="85000"/>
              <a:lumOff val="15000"/>
            </a:schemeClr>
          </a:solidFill>
        </p:spPr>
        <p:txBody>
          <a:bodyPr rtlCol="0"/>
          <a:lstStyle/>
          <a:p>
            <a:pPr lvl="1" algn="just">
              <a:lnSpc>
                <a:spcPct val="100000"/>
              </a:lnSpc>
            </a:pPr>
            <a:r>
              <a:rPr lang="it-IT" sz="1900" dirty="0">
                <a:solidFill>
                  <a:schemeClr val="bg1">
                    <a:lumMod val="95000"/>
                  </a:schemeClr>
                </a:solidFill>
                <a:latin typeface="Rockwell Nova" panose="02060503020205020403" pitchFamily="18" charset="0"/>
              </a:rPr>
              <a:t>TheFarmer</a:t>
            </a:r>
            <a:r>
              <a:rPr lang="it-IT" sz="1900" baseline="-25000" dirty="0">
                <a:solidFill>
                  <a:schemeClr val="bg1">
                    <a:lumMod val="95000"/>
                  </a:schemeClr>
                </a:solidFill>
                <a:latin typeface="Rockwell Nova" panose="02060503020205020403" pitchFamily="18" charset="0"/>
              </a:rPr>
              <a:t>2.0</a:t>
            </a:r>
            <a:r>
              <a:rPr lang="it-IT" sz="1900" dirty="0">
                <a:solidFill>
                  <a:schemeClr val="bg1">
                    <a:lumMod val="95000"/>
                  </a:schemeClr>
                </a:solidFill>
                <a:latin typeface="Rockwell Nova" panose="02060503020205020403" pitchFamily="18" charset="0"/>
              </a:rPr>
              <a:t> vuole fornire un’interfaccia semplice e intuitiva, ma che al contempo garantisca molteplici funzionalità, sono state pertanto sviluppate due idee, grazie all’uso del tool Balsamiq, riportate in seguito. </a:t>
            </a:r>
          </a:p>
          <a:p>
            <a:pPr rtl="0"/>
            <a:endParaRPr lang="it-IT" dirty="0"/>
          </a:p>
        </p:txBody>
      </p:sp>
      <p:sp>
        <p:nvSpPr>
          <p:cNvPr id="6" name="Segnaposto contenuto 5">
            <a:extLst>
              <a:ext uri="{FF2B5EF4-FFF2-40B4-BE49-F238E27FC236}">
                <a16:creationId xmlns:a16="http://schemas.microsoft.com/office/drawing/2014/main" id="{BC163A50-2819-40D9-A42F-D84F47928C94}"/>
              </a:ext>
            </a:extLst>
          </p:cNvPr>
          <p:cNvSpPr>
            <a:spLocks noGrp="1"/>
          </p:cNvSpPr>
          <p:nvPr>
            <p:ph idx="15"/>
          </p:nvPr>
        </p:nvSpPr>
        <p:spPr>
          <a:xfrm>
            <a:off x="6730503" y="2099952"/>
            <a:ext cx="2996300" cy="4459050"/>
          </a:xfrm>
        </p:spPr>
        <p:txBody>
          <a:bodyPr rtlCol="0"/>
          <a:lstStyle/>
          <a:p>
            <a:pPr marL="0" indent="0">
              <a:lnSpc>
                <a:spcPct val="150000"/>
              </a:lnSpc>
              <a:buNone/>
            </a:pPr>
            <a:r>
              <a:rPr lang="it-IT" sz="2000" b="1" dirty="0">
                <a:latin typeface="+mj-lt"/>
              </a:rPr>
              <a:t>Il Confronto verterà su:</a:t>
            </a:r>
          </a:p>
          <a:p>
            <a:pPr lvl="1">
              <a:lnSpc>
                <a:spcPct val="150000"/>
              </a:lnSpc>
            </a:pPr>
            <a:r>
              <a:rPr lang="it-IT" dirty="0">
                <a:latin typeface="Rockwell Nova" panose="02060503020205020403" pitchFamily="18" charset="0"/>
              </a:rPr>
              <a:t>Pagina di Login;</a:t>
            </a:r>
          </a:p>
          <a:p>
            <a:pPr lvl="1">
              <a:lnSpc>
                <a:spcPct val="150000"/>
              </a:lnSpc>
            </a:pPr>
            <a:r>
              <a:rPr lang="it-IT" dirty="0">
                <a:latin typeface="Rockwell Nova" panose="02060503020205020403" pitchFamily="18" charset="0"/>
              </a:rPr>
              <a:t>Home Page;</a:t>
            </a:r>
          </a:p>
          <a:p>
            <a:pPr lvl="1">
              <a:lnSpc>
                <a:spcPct val="150000"/>
              </a:lnSpc>
            </a:pPr>
            <a:r>
              <a:rPr lang="it-IT" dirty="0">
                <a:latin typeface="Rockwell Nova" panose="02060503020205020403" pitchFamily="18" charset="0"/>
              </a:rPr>
              <a:t>Menu Laterale;</a:t>
            </a:r>
          </a:p>
          <a:p>
            <a:pPr lvl="1">
              <a:lnSpc>
                <a:spcPct val="150000"/>
              </a:lnSpc>
            </a:pPr>
            <a:r>
              <a:rPr lang="it-IT" dirty="0">
                <a:latin typeface="Rockwell Nova" panose="02060503020205020403" pitchFamily="18" charset="0"/>
              </a:rPr>
              <a:t>Pagina dei Servizi;</a:t>
            </a:r>
          </a:p>
          <a:p>
            <a:pPr lvl="1">
              <a:lnSpc>
                <a:spcPct val="150000"/>
              </a:lnSpc>
            </a:pPr>
            <a:r>
              <a:rPr lang="it-IT" dirty="0">
                <a:latin typeface="Rockwell Nova" panose="02060503020205020403" pitchFamily="18" charset="0"/>
              </a:rPr>
              <a:t>Wiki delle Piante;</a:t>
            </a:r>
          </a:p>
          <a:p>
            <a:pPr lvl="1">
              <a:lnSpc>
                <a:spcPct val="150000"/>
              </a:lnSpc>
            </a:pPr>
            <a:r>
              <a:rPr lang="it-IT" dirty="0">
                <a:latin typeface="Rockwell Nova" panose="02060503020205020403" pitchFamily="18" charset="0"/>
              </a:rPr>
              <a:t>Il Mio Orto;</a:t>
            </a:r>
          </a:p>
          <a:p>
            <a:pPr lvl="1">
              <a:lnSpc>
                <a:spcPct val="150000"/>
              </a:lnSpc>
            </a:pPr>
            <a:r>
              <a:rPr lang="it-IT" dirty="0">
                <a:latin typeface="Rockwell Nova" panose="02060503020205020403" pitchFamily="18" charset="0"/>
              </a:rPr>
              <a:t>Aggiunta Componente.</a:t>
            </a:r>
          </a:p>
          <a:p>
            <a:pPr marL="0" indent="0">
              <a:lnSpc>
                <a:spcPct val="150000"/>
              </a:lnSpc>
              <a:buNone/>
            </a:pPr>
            <a:endParaRPr lang="it-IT" dirty="0">
              <a:latin typeface="Rockwell Nova" panose="02060503020205020403" pitchFamily="18" charset="0"/>
            </a:endParaRPr>
          </a:p>
          <a:p>
            <a:pPr marL="0" indent="0">
              <a:lnSpc>
                <a:spcPct val="150000"/>
              </a:lnSpc>
              <a:buNone/>
            </a:pPr>
            <a:endParaRPr lang="it-IT" dirty="0">
              <a:latin typeface="Rockwell Nova" panose="02060503020205020403" pitchFamily="18" charset="0"/>
            </a:endParaRPr>
          </a:p>
        </p:txBody>
      </p:sp>
      <p:sp>
        <p:nvSpPr>
          <p:cNvPr id="4" name="Segnaposto numero diapositiva 3">
            <a:extLst>
              <a:ext uri="{FF2B5EF4-FFF2-40B4-BE49-F238E27FC236}">
                <a16:creationId xmlns:a16="http://schemas.microsoft.com/office/drawing/2014/main" id="{DFD249B8-A654-41FD-9724-45A3A5EE13F9}"/>
              </a:ext>
            </a:extLst>
          </p:cNvPr>
          <p:cNvSpPr>
            <a:spLocks noGrp="1"/>
          </p:cNvSpPr>
          <p:nvPr>
            <p:ph type="sldNum" sz="quarter" idx="14"/>
          </p:nvPr>
        </p:nvSpPr>
        <p:spPr/>
        <p:txBody>
          <a:bodyPr rtlCol="0"/>
          <a:lstStyle/>
          <a:p>
            <a:pPr rtl="0"/>
            <a:fld id="{19B51A1E-902D-48AF-9020-955120F399B6}" type="slidenum">
              <a:rPr lang="it-IT" smtClean="0"/>
              <a:pPr rtl="0"/>
              <a:t>16</a:t>
            </a:fld>
            <a:endParaRPr lang="it-IT" dirty="0"/>
          </a:p>
        </p:txBody>
      </p:sp>
      <p:sp>
        <p:nvSpPr>
          <p:cNvPr id="23" name="Figura a mano libera: Forma 23">
            <a:extLst>
              <a:ext uri="{FF2B5EF4-FFF2-40B4-BE49-F238E27FC236}">
                <a16:creationId xmlns:a16="http://schemas.microsoft.com/office/drawing/2014/main" id="{7611FACE-22C8-4294-BD34-9227FC7610B6}"/>
              </a:ext>
            </a:extLst>
          </p:cNvPr>
          <p:cNvSpPr/>
          <p:nvPr/>
        </p:nvSpPr>
        <p:spPr>
          <a:xfrm rot="17894074">
            <a:off x="10288479" y="1172507"/>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4" name="Figura a mano libera: Forma 24">
            <a:extLst>
              <a:ext uri="{FF2B5EF4-FFF2-40B4-BE49-F238E27FC236}">
                <a16:creationId xmlns:a16="http://schemas.microsoft.com/office/drawing/2014/main" id="{6DCDF95A-01A1-4EFF-933C-59642E5DF76F}"/>
              </a:ext>
            </a:extLst>
          </p:cNvPr>
          <p:cNvSpPr/>
          <p:nvPr/>
        </p:nvSpPr>
        <p:spPr>
          <a:xfrm rot="19010878">
            <a:off x="10818744" y="1313343"/>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5" name="Figura a mano libera: Forma 25">
            <a:extLst>
              <a:ext uri="{FF2B5EF4-FFF2-40B4-BE49-F238E27FC236}">
                <a16:creationId xmlns:a16="http://schemas.microsoft.com/office/drawing/2014/main" id="{DC3A4CDC-30EC-4A86-A376-EC6BA83F04D2}"/>
              </a:ext>
            </a:extLst>
          </p:cNvPr>
          <p:cNvSpPr/>
          <p:nvPr/>
        </p:nvSpPr>
        <p:spPr>
          <a:xfrm rot="17894074">
            <a:off x="10759519" y="1102061"/>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6" name="Figura a mano libera: Forma 26">
            <a:extLst>
              <a:ext uri="{FF2B5EF4-FFF2-40B4-BE49-F238E27FC236}">
                <a16:creationId xmlns:a16="http://schemas.microsoft.com/office/drawing/2014/main" id="{EE1D7961-11A5-4B97-A30B-55FFC3FAB771}"/>
              </a:ext>
            </a:extLst>
          </p:cNvPr>
          <p:cNvSpPr/>
          <p:nvPr/>
        </p:nvSpPr>
        <p:spPr>
          <a:xfrm rot="18443639">
            <a:off x="11138824" y="112345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8" name="Figura a mano libera: Forma 28">
            <a:extLst>
              <a:ext uri="{FF2B5EF4-FFF2-40B4-BE49-F238E27FC236}">
                <a16:creationId xmlns:a16="http://schemas.microsoft.com/office/drawing/2014/main" id="{EFB5608B-B9F6-47E0-B5B7-C4B65F9ED080}"/>
              </a:ext>
            </a:extLst>
          </p:cNvPr>
          <p:cNvSpPr/>
          <p:nvPr/>
        </p:nvSpPr>
        <p:spPr>
          <a:xfrm rot="19394669">
            <a:off x="11706553" y="12029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31" name="Figura a mano libera: Forma 31">
            <a:extLst>
              <a:ext uri="{FF2B5EF4-FFF2-40B4-BE49-F238E27FC236}">
                <a16:creationId xmlns:a16="http://schemas.microsoft.com/office/drawing/2014/main" id="{84097F1D-B030-4E6A-9DCD-9339FE1DE419}"/>
              </a:ext>
            </a:extLst>
          </p:cNvPr>
          <p:cNvSpPr/>
          <p:nvPr/>
        </p:nvSpPr>
        <p:spPr>
          <a:xfrm rot="18512983">
            <a:off x="11734025" y="77025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32" name="Figura a mano libera: Forma 32">
            <a:extLst>
              <a:ext uri="{FF2B5EF4-FFF2-40B4-BE49-F238E27FC236}">
                <a16:creationId xmlns:a16="http://schemas.microsoft.com/office/drawing/2014/main" id="{8A66F8F7-3792-4786-97B7-E2020EF68495}"/>
              </a:ext>
            </a:extLst>
          </p:cNvPr>
          <p:cNvSpPr/>
          <p:nvPr/>
        </p:nvSpPr>
        <p:spPr>
          <a:xfrm rot="20561292">
            <a:off x="10362895" y="1522132"/>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33" name="Figura a mano libera: Forma 33">
            <a:extLst>
              <a:ext uri="{FF2B5EF4-FFF2-40B4-BE49-F238E27FC236}">
                <a16:creationId xmlns:a16="http://schemas.microsoft.com/office/drawing/2014/main" id="{5EC150AB-0F45-44FF-BE46-8FB705C5DB39}"/>
              </a:ext>
            </a:extLst>
          </p:cNvPr>
          <p:cNvSpPr/>
          <p:nvPr/>
        </p:nvSpPr>
        <p:spPr>
          <a:xfrm rot="20233251">
            <a:off x="11119564" y="1594274"/>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34" name="Figura a mano libera: Forma 34">
            <a:extLst>
              <a:ext uri="{FF2B5EF4-FFF2-40B4-BE49-F238E27FC236}">
                <a16:creationId xmlns:a16="http://schemas.microsoft.com/office/drawing/2014/main" id="{A9F1C9A2-3EC7-4366-9DDF-1A42B779E100}"/>
              </a:ext>
            </a:extLst>
          </p:cNvPr>
          <p:cNvSpPr/>
          <p:nvPr/>
        </p:nvSpPr>
        <p:spPr>
          <a:xfrm rot="19394669">
            <a:off x="11818188" y="161067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48" name="Figura a mano libera: Forma 24">
            <a:extLst>
              <a:ext uri="{FF2B5EF4-FFF2-40B4-BE49-F238E27FC236}">
                <a16:creationId xmlns:a16="http://schemas.microsoft.com/office/drawing/2014/main" id="{0DF52903-3F65-4D4D-A7F2-31173C76D283}"/>
              </a:ext>
            </a:extLst>
          </p:cNvPr>
          <p:cNvSpPr/>
          <p:nvPr/>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grpSp>
        <p:nvGrpSpPr>
          <p:cNvPr id="7" name="Gruppo 6" title="gruppo di triangoli">
            <a:extLst>
              <a:ext uri="{FF2B5EF4-FFF2-40B4-BE49-F238E27FC236}">
                <a16:creationId xmlns:a16="http://schemas.microsoft.com/office/drawing/2014/main" id="{304A8297-007A-4A1D-AE38-548A4DAD6C77}"/>
              </a:ext>
            </a:extLst>
          </p:cNvPr>
          <p:cNvGrpSpPr/>
          <p:nvPr/>
        </p:nvGrpSpPr>
        <p:grpSpPr>
          <a:xfrm rot="20255284">
            <a:off x="9782789" y="558512"/>
            <a:ext cx="1850209" cy="1915995"/>
            <a:chOff x="9862160" y="831132"/>
            <a:chExt cx="1850209" cy="1915995"/>
          </a:xfrm>
        </p:grpSpPr>
        <p:sp>
          <p:nvSpPr>
            <p:cNvPr id="8" name="Figura a mano libera: Forma 15" title="triangoli">
              <a:extLst>
                <a:ext uri="{FF2B5EF4-FFF2-40B4-BE49-F238E27FC236}">
                  <a16:creationId xmlns:a16="http://schemas.microsoft.com/office/drawing/2014/main" id="{7124BDDF-C9D3-4B01-9A18-E01F4E474F95}"/>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ln/>
          </p:spPr>
          <p:style>
            <a:lnRef idx="2">
              <a:schemeClr val="accent4"/>
            </a:lnRef>
            <a:fillRef idx="1">
              <a:schemeClr val="lt1"/>
            </a:fillRef>
            <a:effectRef idx="0">
              <a:schemeClr val="accent4"/>
            </a:effectRef>
            <a:fontRef idx="minor">
              <a:schemeClr val="dk1"/>
            </a:fontRef>
          </p:style>
          <p:txBody>
            <a:bodyPr rtlCol="0" anchor="ctr"/>
            <a:lstStyle/>
            <a:p>
              <a:pPr algn="ctr" rtl="0"/>
              <a:endParaRPr lang="it-IT" dirty="0"/>
            </a:p>
          </p:txBody>
        </p:sp>
        <p:sp>
          <p:nvSpPr>
            <p:cNvPr id="9" name="Figura a mano libera: Forma 16" title="triangoli">
              <a:extLst>
                <a:ext uri="{FF2B5EF4-FFF2-40B4-BE49-F238E27FC236}">
                  <a16:creationId xmlns:a16="http://schemas.microsoft.com/office/drawing/2014/main" id="{80010682-9A53-434F-B7A2-4C84897DF4A9}"/>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ln/>
          </p:spPr>
          <p:style>
            <a:lnRef idx="2">
              <a:schemeClr val="accent4"/>
            </a:lnRef>
            <a:fillRef idx="1">
              <a:schemeClr val="lt1"/>
            </a:fillRef>
            <a:effectRef idx="0">
              <a:schemeClr val="accent4"/>
            </a:effectRef>
            <a:fontRef idx="minor">
              <a:schemeClr val="dk1"/>
            </a:fontRef>
          </p:style>
          <p:txBody>
            <a:bodyPr rtlCol="0" anchor="ctr"/>
            <a:lstStyle/>
            <a:p>
              <a:pPr algn="ctr" rtl="0"/>
              <a:endParaRPr lang="it-IT" dirty="0"/>
            </a:p>
          </p:txBody>
        </p:sp>
        <p:sp>
          <p:nvSpPr>
            <p:cNvPr id="10" name="Figura a mano libera: Forma 17" title="triangoli">
              <a:extLst>
                <a:ext uri="{FF2B5EF4-FFF2-40B4-BE49-F238E27FC236}">
                  <a16:creationId xmlns:a16="http://schemas.microsoft.com/office/drawing/2014/main" id="{9D3F3363-F500-4D24-A67C-8C26DA3B8C3B}"/>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ln/>
          </p:spPr>
          <p:style>
            <a:lnRef idx="2">
              <a:schemeClr val="accent4"/>
            </a:lnRef>
            <a:fillRef idx="1">
              <a:schemeClr val="lt1"/>
            </a:fillRef>
            <a:effectRef idx="0">
              <a:schemeClr val="accent4"/>
            </a:effectRef>
            <a:fontRef idx="minor">
              <a:schemeClr val="dk1"/>
            </a:fontRef>
          </p:style>
          <p:txBody>
            <a:bodyPr rtlCol="0" anchor="ctr"/>
            <a:lstStyle/>
            <a:p>
              <a:pPr algn="ctr" rtl="0"/>
              <a:endParaRPr lang="it-IT" dirty="0"/>
            </a:p>
          </p:txBody>
        </p:sp>
        <p:sp>
          <p:nvSpPr>
            <p:cNvPr id="12" name="Figura a mano libera: Forma 18" title="triangoli">
              <a:extLst>
                <a:ext uri="{FF2B5EF4-FFF2-40B4-BE49-F238E27FC236}">
                  <a16:creationId xmlns:a16="http://schemas.microsoft.com/office/drawing/2014/main" id="{7B25EB45-4454-4D78-9FD3-2C3D2A84227B}"/>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ln/>
          </p:spPr>
          <p:style>
            <a:lnRef idx="2">
              <a:schemeClr val="accent4"/>
            </a:lnRef>
            <a:fillRef idx="1">
              <a:schemeClr val="lt1"/>
            </a:fillRef>
            <a:effectRef idx="0">
              <a:schemeClr val="accent4"/>
            </a:effectRef>
            <a:fontRef idx="minor">
              <a:schemeClr val="dk1"/>
            </a:fontRef>
          </p:style>
          <p:txBody>
            <a:bodyPr rtlCol="0" anchor="ctr"/>
            <a:lstStyle/>
            <a:p>
              <a:pPr algn="ctr" rtl="0"/>
              <a:endParaRPr lang="it-IT" dirty="0"/>
            </a:p>
          </p:txBody>
        </p:sp>
        <p:sp>
          <p:nvSpPr>
            <p:cNvPr id="13" name="Figura a mano libera: Forma 19" title="triangoli">
              <a:extLst>
                <a:ext uri="{FF2B5EF4-FFF2-40B4-BE49-F238E27FC236}">
                  <a16:creationId xmlns:a16="http://schemas.microsoft.com/office/drawing/2014/main" id="{E31F57BB-BD1F-4FD3-8B48-B39BBD01D559}"/>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ln/>
          </p:spPr>
          <p:style>
            <a:lnRef idx="2">
              <a:schemeClr val="accent4"/>
            </a:lnRef>
            <a:fillRef idx="1">
              <a:schemeClr val="lt1"/>
            </a:fillRef>
            <a:effectRef idx="0">
              <a:schemeClr val="accent4"/>
            </a:effectRef>
            <a:fontRef idx="minor">
              <a:schemeClr val="dk1"/>
            </a:fontRef>
          </p:style>
          <p:txBody>
            <a:bodyPr rtlCol="0" anchor="ctr"/>
            <a:lstStyle/>
            <a:p>
              <a:pPr algn="ctr" rtl="0"/>
              <a:endParaRPr lang="it-IT" dirty="0"/>
            </a:p>
          </p:txBody>
        </p:sp>
        <p:sp>
          <p:nvSpPr>
            <p:cNvPr id="14" name="Figura a mano libera: Forma 20" title="triangoli">
              <a:extLst>
                <a:ext uri="{FF2B5EF4-FFF2-40B4-BE49-F238E27FC236}">
                  <a16:creationId xmlns:a16="http://schemas.microsoft.com/office/drawing/2014/main" id="{7CB08481-A067-4F7C-9DE0-BC76377C01C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ln/>
          </p:spPr>
          <p:style>
            <a:lnRef idx="2">
              <a:schemeClr val="accent4"/>
            </a:lnRef>
            <a:fillRef idx="1">
              <a:schemeClr val="lt1"/>
            </a:fillRef>
            <a:effectRef idx="0">
              <a:schemeClr val="accent4"/>
            </a:effectRef>
            <a:fontRef idx="minor">
              <a:schemeClr val="dk1"/>
            </a:fontRef>
          </p:style>
          <p:txBody>
            <a:bodyPr rtlCol="0" anchor="ctr"/>
            <a:lstStyle/>
            <a:p>
              <a:pPr algn="ctr" rtl="0"/>
              <a:endParaRPr lang="it-IT" dirty="0"/>
            </a:p>
          </p:txBody>
        </p:sp>
        <p:sp>
          <p:nvSpPr>
            <p:cNvPr id="15" name="Figura a mano libera: Forma 21" title="triangoli">
              <a:extLst>
                <a:ext uri="{FF2B5EF4-FFF2-40B4-BE49-F238E27FC236}">
                  <a16:creationId xmlns:a16="http://schemas.microsoft.com/office/drawing/2014/main" id="{F3E14874-FC83-4749-B730-16472789C230}"/>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ln/>
          </p:spPr>
          <p:style>
            <a:lnRef idx="2">
              <a:schemeClr val="accent4"/>
            </a:lnRef>
            <a:fillRef idx="1">
              <a:schemeClr val="lt1"/>
            </a:fillRef>
            <a:effectRef idx="0">
              <a:schemeClr val="accent4"/>
            </a:effectRef>
            <a:fontRef idx="minor">
              <a:schemeClr val="dk1"/>
            </a:fontRef>
          </p:style>
          <p:txBody>
            <a:bodyPr rtlCol="0" anchor="ctr"/>
            <a:lstStyle/>
            <a:p>
              <a:pPr algn="ctr" rtl="0"/>
              <a:endParaRPr lang="it-IT" dirty="0"/>
            </a:p>
          </p:txBody>
        </p:sp>
        <p:sp>
          <p:nvSpPr>
            <p:cNvPr id="16" name="Figura a mano libera: Forma 22" title="triangoli">
              <a:extLst>
                <a:ext uri="{FF2B5EF4-FFF2-40B4-BE49-F238E27FC236}">
                  <a16:creationId xmlns:a16="http://schemas.microsoft.com/office/drawing/2014/main" id="{E8B34527-8255-453C-9CB0-310A9E2BECFC}"/>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ln/>
          </p:spPr>
          <p:style>
            <a:lnRef idx="2">
              <a:schemeClr val="accent4"/>
            </a:lnRef>
            <a:fillRef idx="1">
              <a:schemeClr val="lt1"/>
            </a:fillRef>
            <a:effectRef idx="0">
              <a:schemeClr val="accent4"/>
            </a:effectRef>
            <a:fontRef idx="minor">
              <a:schemeClr val="dk1"/>
            </a:fontRef>
          </p:style>
          <p:txBody>
            <a:bodyPr rtlCol="0" anchor="ctr"/>
            <a:lstStyle/>
            <a:p>
              <a:pPr algn="ctr" rtl="0"/>
              <a:endParaRPr lang="it-IT" dirty="0"/>
            </a:p>
          </p:txBody>
        </p:sp>
        <p:sp>
          <p:nvSpPr>
            <p:cNvPr id="17" name="Figura a mano libera: Forma 23" title="triangoli">
              <a:extLst>
                <a:ext uri="{FF2B5EF4-FFF2-40B4-BE49-F238E27FC236}">
                  <a16:creationId xmlns:a16="http://schemas.microsoft.com/office/drawing/2014/main" id="{82CB06C3-0D0B-4612-B209-29194744F468}"/>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ln/>
          </p:spPr>
          <p:style>
            <a:lnRef idx="2">
              <a:schemeClr val="accent4"/>
            </a:lnRef>
            <a:fillRef idx="1">
              <a:schemeClr val="lt1"/>
            </a:fillRef>
            <a:effectRef idx="0">
              <a:schemeClr val="accent4"/>
            </a:effectRef>
            <a:fontRef idx="minor">
              <a:schemeClr val="dk1"/>
            </a:fontRef>
          </p:style>
          <p:txBody>
            <a:bodyPr rtlCol="0" anchor="ctr"/>
            <a:lstStyle/>
            <a:p>
              <a:pPr algn="ctr" rtl="0"/>
              <a:endParaRPr lang="it-IT" dirty="0"/>
            </a:p>
          </p:txBody>
        </p:sp>
        <p:sp>
          <p:nvSpPr>
            <p:cNvPr id="18" name="Figura a mano libera: Forma 24" title="triangoli">
              <a:extLst>
                <a:ext uri="{FF2B5EF4-FFF2-40B4-BE49-F238E27FC236}">
                  <a16:creationId xmlns:a16="http://schemas.microsoft.com/office/drawing/2014/main" id="{203DE630-25CA-415E-81A3-E4C5E9EB3B03}"/>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ln/>
          </p:spPr>
          <p:style>
            <a:lnRef idx="2">
              <a:schemeClr val="accent4"/>
            </a:lnRef>
            <a:fillRef idx="1">
              <a:schemeClr val="lt1"/>
            </a:fillRef>
            <a:effectRef idx="0">
              <a:schemeClr val="accent4"/>
            </a:effectRef>
            <a:fontRef idx="minor">
              <a:schemeClr val="dk1"/>
            </a:fontRef>
          </p:style>
          <p:txBody>
            <a:bodyPr rtlCol="0" anchor="ctr"/>
            <a:lstStyle/>
            <a:p>
              <a:pPr algn="ctr" rtl="0"/>
              <a:endParaRPr lang="it-IT" dirty="0"/>
            </a:p>
          </p:txBody>
        </p:sp>
        <p:sp>
          <p:nvSpPr>
            <p:cNvPr id="19" name="Figura a mano libera: Forma 25" title="triangoli">
              <a:extLst>
                <a:ext uri="{FF2B5EF4-FFF2-40B4-BE49-F238E27FC236}">
                  <a16:creationId xmlns:a16="http://schemas.microsoft.com/office/drawing/2014/main" id="{CC875B75-C21B-4130-82EF-4E7E19E3AE9F}"/>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ln/>
          </p:spPr>
          <p:style>
            <a:lnRef idx="2">
              <a:schemeClr val="accent4"/>
            </a:lnRef>
            <a:fillRef idx="1">
              <a:schemeClr val="lt1"/>
            </a:fillRef>
            <a:effectRef idx="0">
              <a:schemeClr val="accent4"/>
            </a:effectRef>
            <a:fontRef idx="minor">
              <a:schemeClr val="dk1"/>
            </a:fontRef>
          </p:style>
          <p:txBody>
            <a:bodyPr rtlCol="0" anchor="ctr"/>
            <a:lstStyle/>
            <a:p>
              <a:pPr algn="ctr" rtl="0"/>
              <a:endParaRPr lang="it-IT" dirty="0"/>
            </a:p>
          </p:txBody>
        </p:sp>
        <p:sp>
          <p:nvSpPr>
            <p:cNvPr id="20" name="Figura a mano libera: Forma 26" title="triangoli">
              <a:extLst>
                <a:ext uri="{FF2B5EF4-FFF2-40B4-BE49-F238E27FC236}">
                  <a16:creationId xmlns:a16="http://schemas.microsoft.com/office/drawing/2014/main" id="{35A01FE6-E35C-43BF-9864-345D69735634}"/>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ln/>
          </p:spPr>
          <p:style>
            <a:lnRef idx="2">
              <a:schemeClr val="accent4"/>
            </a:lnRef>
            <a:fillRef idx="1">
              <a:schemeClr val="lt1"/>
            </a:fillRef>
            <a:effectRef idx="0">
              <a:schemeClr val="accent4"/>
            </a:effectRef>
            <a:fontRef idx="minor">
              <a:schemeClr val="dk1"/>
            </a:fontRef>
          </p:style>
          <p:txBody>
            <a:bodyPr rtlCol="0" anchor="ctr"/>
            <a:lstStyle/>
            <a:p>
              <a:pPr algn="ctr" rtl="0"/>
              <a:endParaRPr lang="it-IT" dirty="0"/>
            </a:p>
          </p:txBody>
        </p:sp>
        <p:sp>
          <p:nvSpPr>
            <p:cNvPr id="21" name="Figura a mano libera: Forma 27" title="triangoli">
              <a:extLst>
                <a:ext uri="{FF2B5EF4-FFF2-40B4-BE49-F238E27FC236}">
                  <a16:creationId xmlns:a16="http://schemas.microsoft.com/office/drawing/2014/main" id="{CD0D9406-1F9A-4930-B4E9-41A8E9F061E1}"/>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ln/>
          </p:spPr>
          <p:style>
            <a:lnRef idx="2">
              <a:schemeClr val="accent4"/>
            </a:lnRef>
            <a:fillRef idx="1">
              <a:schemeClr val="lt1"/>
            </a:fillRef>
            <a:effectRef idx="0">
              <a:schemeClr val="accent4"/>
            </a:effectRef>
            <a:fontRef idx="minor">
              <a:schemeClr val="dk1"/>
            </a:fontRef>
          </p:style>
          <p:txBody>
            <a:bodyPr rtlCol="0" anchor="ctr"/>
            <a:lstStyle/>
            <a:p>
              <a:pPr algn="ctr" rtl="0"/>
              <a:endParaRPr lang="it-IT" dirty="0"/>
            </a:p>
          </p:txBody>
        </p:sp>
        <p:sp>
          <p:nvSpPr>
            <p:cNvPr id="22" name="Figura a mano libera: Forma 28" title="triangoli">
              <a:extLst>
                <a:ext uri="{FF2B5EF4-FFF2-40B4-BE49-F238E27FC236}">
                  <a16:creationId xmlns:a16="http://schemas.microsoft.com/office/drawing/2014/main" id="{62E1AB9B-6BE6-451F-8C67-8A61B8DB6127}"/>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ln/>
          </p:spPr>
          <p:style>
            <a:lnRef idx="2">
              <a:schemeClr val="accent4"/>
            </a:lnRef>
            <a:fillRef idx="1">
              <a:schemeClr val="lt1"/>
            </a:fillRef>
            <a:effectRef idx="0">
              <a:schemeClr val="accent4"/>
            </a:effectRef>
            <a:fontRef idx="minor">
              <a:schemeClr val="dk1"/>
            </a:fontRef>
          </p:style>
          <p:txBody>
            <a:bodyPr rtlCol="0" anchor="ctr"/>
            <a:lstStyle/>
            <a:p>
              <a:pPr algn="ctr" rtl="0"/>
              <a:endParaRPr lang="it-IT" dirty="0"/>
            </a:p>
          </p:txBody>
        </p:sp>
      </p:grpSp>
      <p:sp>
        <p:nvSpPr>
          <p:cNvPr id="49" name="Figura a mano libera: Forma 25">
            <a:extLst>
              <a:ext uri="{FF2B5EF4-FFF2-40B4-BE49-F238E27FC236}">
                <a16:creationId xmlns:a16="http://schemas.microsoft.com/office/drawing/2014/main" id="{CD09F006-F8C9-40E5-AC28-8E2AF7EDEC7A}"/>
              </a:ext>
            </a:extLst>
          </p:cNvPr>
          <p:cNvSpPr/>
          <p:nvPr/>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50" name="Figura a mano libera: Forma 26">
            <a:extLst>
              <a:ext uri="{FF2B5EF4-FFF2-40B4-BE49-F238E27FC236}">
                <a16:creationId xmlns:a16="http://schemas.microsoft.com/office/drawing/2014/main" id="{D5A840C7-BB3A-458A-B53D-6559F42B658E}"/>
              </a:ext>
            </a:extLst>
          </p:cNvPr>
          <p:cNvSpPr/>
          <p:nvPr/>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51" name="Figura a mano libera: Forma 27">
            <a:extLst>
              <a:ext uri="{FF2B5EF4-FFF2-40B4-BE49-F238E27FC236}">
                <a16:creationId xmlns:a16="http://schemas.microsoft.com/office/drawing/2014/main" id="{99695D3E-04E1-4B46-AAB4-607352CDF8BC}"/>
              </a:ext>
            </a:extLst>
          </p:cNvPr>
          <p:cNvSpPr/>
          <p:nvPr/>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52" name="Figura a mano libera: Forma 28">
            <a:extLst>
              <a:ext uri="{FF2B5EF4-FFF2-40B4-BE49-F238E27FC236}">
                <a16:creationId xmlns:a16="http://schemas.microsoft.com/office/drawing/2014/main" id="{CD85EDDB-5CD1-469A-9E4F-39CBFF207485}"/>
              </a:ext>
            </a:extLst>
          </p:cNvPr>
          <p:cNvSpPr/>
          <p:nvPr/>
        </p:nvSpPr>
        <p:spPr>
          <a:xfrm rot="20761418">
            <a:off x="11438487" y="111157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53" name="Figura a mano libera: Forma 29">
            <a:extLst>
              <a:ext uri="{FF2B5EF4-FFF2-40B4-BE49-F238E27FC236}">
                <a16:creationId xmlns:a16="http://schemas.microsoft.com/office/drawing/2014/main" id="{CB65240B-BF5B-4E46-BD40-5C0298662C19}"/>
              </a:ext>
            </a:extLst>
          </p:cNvPr>
          <p:cNvSpPr/>
          <p:nvPr/>
        </p:nvSpPr>
        <p:spPr>
          <a:xfrm rot="17315293">
            <a:off x="11519684" y="348006"/>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59" name="Figura a mano libera: Forma 24">
            <a:extLst>
              <a:ext uri="{FF2B5EF4-FFF2-40B4-BE49-F238E27FC236}">
                <a16:creationId xmlns:a16="http://schemas.microsoft.com/office/drawing/2014/main" id="{0BDDC566-D893-40A0-A29A-4CDF451198B9}"/>
              </a:ext>
            </a:extLst>
          </p:cNvPr>
          <p:cNvSpPr/>
          <p:nvPr/>
        </p:nvSpPr>
        <p:spPr>
          <a:xfrm rot="19010878">
            <a:off x="10412961" y="2124461"/>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54" name="Figura a mano libera: Forma 30">
            <a:extLst>
              <a:ext uri="{FF2B5EF4-FFF2-40B4-BE49-F238E27FC236}">
                <a16:creationId xmlns:a16="http://schemas.microsoft.com/office/drawing/2014/main" id="{8E8C8477-7BA6-4EDE-937A-CC8923BD5499}"/>
              </a:ext>
            </a:extLst>
          </p:cNvPr>
          <p:cNvSpPr/>
          <p:nvPr/>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58" name="Figura a mano libera: Forma 34">
            <a:extLst>
              <a:ext uri="{FF2B5EF4-FFF2-40B4-BE49-F238E27FC236}">
                <a16:creationId xmlns:a16="http://schemas.microsoft.com/office/drawing/2014/main" id="{3C61B8CD-C7F9-4829-A861-8B3C8F394669}"/>
              </a:ext>
            </a:extLst>
          </p:cNvPr>
          <p:cNvSpPr/>
          <p:nvPr/>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Tree>
    <p:extLst>
      <p:ext uri="{BB962C8B-B14F-4D97-AF65-F5344CB8AC3E}">
        <p14:creationId xmlns:p14="http://schemas.microsoft.com/office/powerpoint/2010/main" val="8671590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id="{4DCC4E84-25B3-4158-82B1-6C4DE795C4B7}"/>
              </a:ext>
            </a:extLst>
          </p:cNvPr>
          <p:cNvSpPr>
            <a:spLocks noGrp="1"/>
          </p:cNvSpPr>
          <p:nvPr>
            <p:ph type="sldNum" sz="quarter" idx="11"/>
          </p:nvPr>
        </p:nvSpPr>
        <p:spPr/>
        <p:txBody>
          <a:bodyPr/>
          <a:lstStyle/>
          <a:p>
            <a:pPr rtl="0"/>
            <a:fld id="{19B51A1E-902D-48AF-9020-955120F399B6}" type="slidenum">
              <a:rPr lang="it-IT" smtClean="0"/>
              <a:pPr rtl="0"/>
              <a:t>17</a:t>
            </a:fld>
            <a:endParaRPr lang="it-IT" dirty="0"/>
          </a:p>
        </p:txBody>
      </p:sp>
      <p:grpSp>
        <p:nvGrpSpPr>
          <p:cNvPr id="10" name="Gruppo 9">
            <a:extLst>
              <a:ext uri="{FF2B5EF4-FFF2-40B4-BE49-F238E27FC236}">
                <a16:creationId xmlns:a16="http://schemas.microsoft.com/office/drawing/2014/main" id="{34D83F8D-5BE3-41EC-AB70-3C7BAA4BF14B}"/>
              </a:ext>
            </a:extLst>
          </p:cNvPr>
          <p:cNvGrpSpPr/>
          <p:nvPr/>
        </p:nvGrpSpPr>
        <p:grpSpPr>
          <a:xfrm>
            <a:off x="1062976" y="1129438"/>
            <a:ext cx="2691453" cy="5040000"/>
            <a:chOff x="3004070" y="1566013"/>
            <a:chExt cx="7062843" cy="5091803"/>
          </a:xfrm>
        </p:grpSpPr>
        <p:sp>
          <p:nvSpPr>
            <p:cNvPr id="11" name="Rettangolo arrotondato 15">
              <a:extLst>
                <a:ext uri="{FF2B5EF4-FFF2-40B4-BE49-F238E27FC236}">
                  <a16:creationId xmlns:a16="http://schemas.microsoft.com/office/drawing/2014/main" id="{D78727D5-FCFF-4FCD-B11A-D0C0D194EA16}"/>
                </a:ext>
              </a:extLst>
            </p:cNvPr>
            <p:cNvSpPr/>
            <p:nvPr/>
          </p:nvSpPr>
          <p:spPr>
            <a:xfrm>
              <a:off x="3004070" y="1566013"/>
              <a:ext cx="7062843" cy="5091803"/>
            </a:xfrm>
            <a:prstGeom prst="round2SameRect">
              <a:avLst>
                <a:gd name="adj1" fmla="val 5601"/>
                <a:gd name="adj2" fmla="val 5378"/>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dirty="0"/>
            </a:p>
          </p:txBody>
        </p:sp>
        <p:sp>
          <p:nvSpPr>
            <p:cNvPr id="12" name="Rettangolo arrotondato 15">
              <a:extLst>
                <a:ext uri="{FF2B5EF4-FFF2-40B4-BE49-F238E27FC236}">
                  <a16:creationId xmlns:a16="http://schemas.microsoft.com/office/drawing/2014/main" id="{31E94E45-7AD2-4E44-A76F-0B4B0FEA7203}"/>
                </a:ext>
              </a:extLst>
            </p:cNvPr>
            <p:cNvSpPr/>
            <p:nvPr/>
          </p:nvSpPr>
          <p:spPr>
            <a:xfrm>
              <a:off x="3071339" y="1621211"/>
              <a:ext cx="6943721" cy="4987716"/>
            </a:xfrm>
            <a:prstGeom prst="round2SameRect">
              <a:avLst>
                <a:gd name="adj1" fmla="val 4499"/>
                <a:gd name="adj2" fmla="val 4855"/>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13" name="Rettangolo: Angoli arrotondati 45">
              <a:extLst>
                <a:ext uri="{FF2B5EF4-FFF2-40B4-BE49-F238E27FC236}">
                  <a16:creationId xmlns:a16="http://schemas.microsoft.com/office/drawing/2014/main" id="{AEB79FF8-631D-4FE3-9689-B60DC617D2BF}"/>
                </a:ext>
              </a:extLst>
            </p:cNvPr>
            <p:cNvSpPr/>
            <p:nvPr/>
          </p:nvSpPr>
          <p:spPr>
            <a:xfrm rot="16200000">
              <a:off x="4344122" y="958554"/>
              <a:ext cx="4398154" cy="6335511"/>
            </a:xfrm>
            <a:prstGeom prst="roundRect">
              <a:avLst>
                <a:gd name="adj" fmla="val 1476"/>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14" name="Ovale 13">
              <a:extLst>
                <a:ext uri="{FF2B5EF4-FFF2-40B4-BE49-F238E27FC236}">
                  <a16:creationId xmlns:a16="http://schemas.microsoft.com/office/drawing/2014/main" id="{0D587CDA-5D69-416E-B533-FF0E9B8A8056}"/>
                </a:ext>
              </a:extLst>
            </p:cNvPr>
            <p:cNvSpPr/>
            <p:nvPr/>
          </p:nvSpPr>
          <p:spPr>
            <a:xfrm rot="16200000">
              <a:off x="6755357" y="1712816"/>
              <a:ext cx="46898" cy="122811"/>
            </a:xfrm>
            <a:prstGeom prst="ellipse">
              <a:avLst/>
            </a:prstGeom>
            <a:solidFill>
              <a:schemeClr val="bg1">
                <a:lumMod val="85000"/>
              </a:schemeClr>
            </a:solidFill>
            <a:ln w="0">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dirty="0"/>
            </a:p>
          </p:txBody>
        </p:sp>
        <p:sp>
          <p:nvSpPr>
            <p:cNvPr id="15" name="Ovale 14">
              <a:extLst>
                <a:ext uri="{FF2B5EF4-FFF2-40B4-BE49-F238E27FC236}">
                  <a16:creationId xmlns:a16="http://schemas.microsoft.com/office/drawing/2014/main" id="{8C0A7089-05CA-4169-84D2-F3EA03DC5B64}"/>
                </a:ext>
              </a:extLst>
            </p:cNvPr>
            <p:cNvSpPr/>
            <p:nvPr/>
          </p:nvSpPr>
          <p:spPr>
            <a:xfrm rot="16200000">
              <a:off x="6439139" y="1670304"/>
              <a:ext cx="80055" cy="207835"/>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dirty="0"/>
            </a:p>
          </p:txBody>
        </p:sp>
      </p:grpSp>
      <p:sp>
        <p:nvSpPr>
          <p:cNvPr id="17" name="Segnaposto contenuto 7">
            <a:extLst>
              <a:ext uri="{FF2B5EF4-FFF2-40B4-BE49-F238E27FC236}">
                <a16:creationId xmlns:a16="http://schemas.microsoft.com/office/drawing/2014/main" id="{BDCF08F7-86B6-4BC6-9651-EE8593C20CE0}"/>
              </a:ext>
            </a:extLst>
          </p:cNvPr>
          <p:cNvSpPr txBox="1">
            <a:spLocks/>
          </p:cNvSpPr>
          <p:nvPr/>
        </p:nvSpPr>
        <p:spPr>
          <a:xfrm>
            <a:off x="4976570" y="697437"/>
            <a:ext cx="2238861" cy="432001"/>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2400" dirty="0">
                <a:latin typeface="+mj-lt"/>
              </a:rPr>
              <a:t>Pagina di Login</a:t>
            </a:r>
          </a:p>
        </p:txBody>
      </p:sp>
      <p:sp>
        <p:nvSpPr>
          <p:cNvPr id="18" name="Segnaposto testo 9">
            <a:extLst>
              <a:ext uri="{FF2B5EF4-FFF2-40B4-BE49-F238E27FC236}">
                <a16:creationId xmlns:a16="http://schemas.microsoft.com/office/drawing/2014/main" id="{8520E2F2-09EA-438C-AACD-B47881AE977F}"/>
              </a:ext>
            </a:extLst>
          </p:cNvPr>
          <p:cNvSpPr txBox="1">
            <a:spLocks/>
          </p:cNvSpPr>
          <p:nvPr/>
        </p:nvSpPr>
        <p:spPr>
          <a:xfrm>
            <a:off x="4245600" y="1184074"/>
            <a:ext cx="3700800" cy="4936972"/>
          </a:xfrm>
          <a:prstGeom prst="rect">
            <a:avLst/>
          </a:prstGeom>
          <a:solidFill>
            <a:schemeClr val="bg1">
              <a:lumMod val="95000"/>
            </a:schemeClr>
          </a:solidFill>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it-IT" dirty="0">
                <a:latin typeface="Rockwell Nova" panose="02060503020205020403" pitchFamily="18" charset="0"/>
              </a:rPr>
              <a:t>La pagina di Login nei due Prototipi è abbastanza simile, entrambe caratterizzate dalla possibilità di effettuare login o la registrazione, la differenza sostanziale è la possibilità, fornita dal prototipo di destra, di recuperare le credenziali, che nell’altro prototipo è assente.</a:t>
            </a:r>
          </a:p>
        </p:txBody>
      </p:sp>
      <p:pic>
        <p:nvPicPr>
          <p:cNvPr id="28" name="Immagine 27">
            <a:extLst>
              <a:ext uri="{FF2B5EF4-FFF2-40B4-BE49-F238E27FC236}">
                <a16:creationId xmlns:a16="http://schemas.microsoft.com/office/drawing/2014/main" id="{EF486B02-B195-4AED-84E2-128CA05BA1A6}"/>
              </a:ext>
            </a:extLst>
          </p:cNvPr>
          <p:cNvPicPr/>
          <p:nvPr/>
        </p:nvPicPr>
        <p:blipFill>
          <a:blip r:embed="rId2"/>
          <a:srcRect/>
          <a:stretch/>
        </p:blipFill>
        <p:spPr bwMode="auto">
          <a:xfrm>
            <a:off x="1214376" y="1486982"/>
            <a:ext cx="2414288" cy="4353408"/>
          </a:xfrm>
          <a:prstGeom prst="roundRect">
            <a:avLst>
              <a:gd name="adj" fmla="val 1644"/>
            </a:avLst>
          </a:prstGeom>
          <a:ln w="31750">
            <a:noFill/>
          </a:ln>
          <a:effectLst>
            <a:outerShdw blurRad="76200" dist="38100" dir="7800000" algn="tl" rotWithShape="0">
              <a:srgbClr val="000000">
                <a:alpha val="40000"/>
              </a:srgbClr>
            </a:outerShdw>
          </a:effectLst>
          <a:scene3d>
            <a:camera prst="orthographicFront"/>
            <a:lightRig rig="contrasting" dir="t">
              <a:rot lat="0" lon="0" rev="4200000"/>
            </a:lightRig>
          </a:scene3d>
          <a:sp3d contourW="12700" prstMaterial="matte">
            <a:contourClr>
              <a:schemeClr val="accent1"/>
            </a:contourClr>
          </a:sp3d>
          <a:extLst>
            <a:ext uri="{53640926-AAD7-44D8-BBD7-CCE9431645EC}">
              <a14:shadowObscured xmlns:a14="http://schemas.microsoft.com/office/drawing/2010/main"/>
            </a:ext>
          </a:extLst>
        </p:spPr>
      </p:pic>
      <p:grpSp>
        <p:nvGrpSpPr>
          <p:cNvPr id="30" name="Gruppo 29">
            <a:extLst>
              <a:ext uri="{FF2B5EF4-FFF2-40B4-BE49-F238E27FC236}">
                <a16:creationId xmlns:a16="http://schemas.microsoft.com/office/drawing/2014/main" id="{02E5F79D-9B8F-47BA-BF68-59CA3422DD6F}"/>
              </a:ext>
            </a:extLst>
          </p:cNvPr>
          <p:cNvGrpSpPr/>
          <p:nvPr/>
        </p:nvGrpSpPr>
        <p:grpSpPr>
          <a:xfrm>
            <a:off x="8368251" y="1129438"/>
            <a:ext cx="2691453" cy="5040000"/>
            <a:chOff x="3004070" y="1566013"/>
            <a:chExt cx="7062843" cy="5091803"/>
          </a:xfrm>
        </p:grpSpPr>
        <p:sp>
          <p:nvSpPr>
            <p:cNvPr id="31" name="Rettangolo arrotondato 15">
              <a:extLst>
                <a:ext uri="{FF2B5EF4-FFF2-40B4-BE49-F238E27FC236}">
                  <a16:creationId xmlns:a16="http://schemas.microsoft.com/office/drawing/2014/main" id="{5D81422D-AFAE-4A12-9442-BA565764ECE1}"/>
                </a:ext>
              </a:extLst>
            </p:cNvPr>
            <p:cNvSpPr/>
            <p:nvPr/>
          </p:nvSpPr>
          <p:spPr>
            <a:xfrm>
              <a:off x="3004070" y="1566013"/>
              <a:ext cx="7062843" cy="5091803"/>
            </a:xfrm>
            <a:prstGeom prst="round2SameRect">
              <a:avLst>
                <a:gd name="adj1" fmla="val 5601"/>
                <a:gd name="adj2" fmla="val 5378"/>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dirty="0"/>
            </a:p>
          </p:txBody>
        </p:sp>
        <p:sp>
          <p:nvSpPr>
            <p:cNvPr id="32" name="Rettangolo arrotondato 15">
              <a:extLst>
                <a:ext uri="{FF2B5EF4-FFF2-40B4-BE49-F238E27FC236}">
                  <a16:creationId xmlns:a16="http://schemas.microsoft.com/office/drawing/2014/main" id="{CEB2CCF8-E194-40C3-B1F7-1E33A588AD11}"/>
                </a:ext>
              </a:extLst>
            </p:cNvPr>
            <p:cNvSpPr/>
            <p:nvPr/>
          </p:nvSpPr>
          <p:spPr>
            <a:xfrm>
              <a:off x="3071339" y="1621211"/>
              <a:ext cx="6943721" cy="4987716"/>
            </a:xfrm>
            <a:prstGeom prst="round2SameRect">
              <a:avLst>
                <a:gd name="adj1" fmla="val 4499"/>
                <a:gd name="adj2" fmla="val 4855"/>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33" name="Rettangolo: Angoli arrotondati 45">
              <a:extLst>
                <a:ext uri="{FF2B5EF4-FFF2-40B4-BE49-F238E27FC236}">
                  <a16:creationId xmlns:a16="http://schemas.microsoft.com/office/drawing/2014/main" id="{DF400A47-1BB7-43AB-B2BB-C9A8F4E7D552}"/>
                </a:ext>
              </a:extLst>
            </p:cNvPr>
            <p:cNvSpPr/>
            <p:nvPr/>
          </p:nvSpPr>
          <p:spPr>
            <a:xfrm rot="16200000">
              <a:off x="4344122" y="958554"/>
              <a:ext cx="4398154" cy="6335511"/>
            </a:xfrm>
            <a:prstGeom prst="roundRect">
              <a:avLst>
                <a:gd name="adj" fmla="val 1476"/>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34" name="Ovale 33">
              <a:extLst>
                <a:ext uri="{FF2B5EF4-FFF2-40B4-BE49-F238E27FC236}">
                  <a16:creationId xmlns:a16="http://schemas.microsoft.com/office/drawing/2014/main" id="{0BE04EEE-A66F-40C5-84BF-6DB61E1C9FCF}"/>
                </a:ext>
              </a:extLst>
            </p:cNvPr>
            <p:cNvSpPr/>
            <p:nvPr/>
          </p:nvSpPr>
          <p:spPr>
            <a:xfrm rot="16200000">
              <a:off x="6755357" y="1712816"/>
              <a:ext cx="46898" cy="122811"/>
            </a:xfrm>
            <a:prstGeom prst="ellipse">
              <a:avLst/>
            </a:prstGeom>
            <a:solidFill>
              <a:schemeClr val="bg1">
                <a:lumMod val="85000"/>
              </a:schemeClr>
            </a:solidFill>
            <a:ln w="0">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dirty="0"/>
            </a:p>
          </p:txBody>
        </p:sp>
        <p:sp>
          <p:nvSpPr>
            <p:cNvPr id="35" name="Ovale 34">
              <a:extLst>
                <a:ext uri="{FF2B5EF4-FFF2-40B4-BE49-F238E27FC236}">
                  <a16:creationId xmlns:a16="http://schemas.microsoft.com/office/drawing/2014/main" id="{4587F77D-38CE-47B1-87B5-31E5DE192A4C}"/>
                </a:ext>
              </a:extLst>
            </p:cNvPr>
            <p:cNvSpPr/>
            <p:nvPr/>
          </p:nvSpPr>
          <p:spPr>
            <a:xfrm rot="16200000">
              <a:off x="6439139" y="1670304"/>
              <a:ext cx="80055" cy="207835"/>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dirty="0"/>
            </a:p>
          </p:txBody>
        </p:sp>
      </p:grpSp>
      <p:pic>
        <p:nvPicPr>
          <p:cNvPr id="29" name="Immagine 28">
            <a:extLst>
              <a:ext uri="{FF2B5EF4-FFF2-40B4-BE49-F238E27FC236}">
                <a16:creationId xmlns:a16="http://schemas.microsoft.com/office/drawing/2014/main" id="{54F0BF61-12B2-4E89-94F2-1DAEC8F6F481}"/>
              </a:ext>
            </a:extLst>
          </p:cNvPr>
          <p:cNvPicPr/>
          <p:nvPr/>
        </p:nvPicPr>
        <p:blipFill rotWithShape="1">
          <a:blip r:embed="rId3"/>
          <a:srcRect l="1275" t="376" r="11199" b="1021"/>
          <a:stretch/>
        </p:blipFill>
        <p:spPr bwMode="auto">
          <a:xfrm>
            <a:off x="8509771" y="1486981"/>
            <a:ext cx="2414288" cy="4353409"/>
          </a:xfrm>
          <a:prstGeom prst="roundRect">
            <a:avLst>
              <a:gd name="adj" fmla="val 1594"/>
            </a:avLst>
          </a:prstGeom>
          <a:ln w="31750">
            <a:noFill/>
          </a:ln>
          <a:effectLst>
            <a:outerShdw blurRad="76200" dist="38100" dir="7800000" algn="tl" rotWithShape="0">
              <a:srgbClr val="000000">
                <a:alpha val="40000"/>
              </a:srgbClr>
            </a:outerShdw>
          </a:effectLst>
          <a:scene3d>
            <a:camera prst="orthographicFront"/>
            <a:lightRig rig="contrasting" dir="t">
              <a:rot lat="0" lon="0" rev="4200000"/>
            </a:lightRig>
          </a:scene3d>
          <a:sp3d contourW="12700" prstMaterial="matte">
            <a:contourClr>
              <a:schemeClr val="accent1"/>
            </a:contourClr>
          </a:sp3d>
          <a:extLst>
            <a:ext uri="{53640926-AAD7-44D8-BBD7-CCE9431645EC}">
              <a14:shadowObscured xmlns:a14="http://schemas.microsoft.com/office/drawing/2010/main"/>
            </a:ext>
          </a:extLst>
        </p:spPr>
      </p:pic>
      <p:pic>
        <p:nvPicPr>
          <p:cNvPr id="36" name="Segnaposto immagine 28">
            <a:extLst>
              <a:ext uri="{FF2B5EF4-FFF2-40B4-BE49-F238E27FC236}">
                <a16:creationId xmlns:a16="http://schemas.microsoft.com/office/drawing/2014/main" id="{577A1F39-8A74-4FF0-A639-7831F3DDCE03}"/>
              </a:ext>
            </a:extLst>
          </p:cNvPr>
          <p:cNvPicPr>
            <a:picLocks/>
          </p:cNvPicPr>
          <p:nvPr/>
        </p:nvPicPr>
        <p:blipFill>
          <a:blip r:embed="rId4">
            <a:extLst>
              <a:ext uri="{BEBA8EAE-BF5A-486C-A8C5-ECC9F3942E4B}">
                <a14:imgProps xmlns:a14="http://schemas.microsoft.com/office/drawing/2010/main">
                  <a14:imgLayer r:embed="rId5">
                    <a14:imgEffect>
                      <a14:colorTemperature colorTemp="5963"/>
                    </a14:imgEffect>
                  </a14:imgLayer>
                </a14:imgProps>
              </a:ext>
            </a:extLst>
          </a:blip>
          <a:srcRect/>
          <a:stretch/>
        </p:blipFill>
        <p:spPr>
          <a:xfrm>
            <a:off x="2080883" y="1598305"/>
            <a:ext cx="681273" cy="69722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35889396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id="{4DCC4E84-25B3-4158-82B1-6C4DE795C4B7}"/>
              </a:ext>
            </a:extLst>
          </p:cNvPr>
          <p:cNvSpPr>
            <a:spLocks noGrp="1"/>
          </p:cNvSpPr>
          <p:nvPr>
            <p:ph type="sldNum" sz="quarter" idx="11"/>
          </p:nvPr>
        </p:nvSpPr>
        <p:spPr/>
        <p:txBody>
          <a:bodyPr/>
          <a:lstStyle/>
          <a:p>
            <a:pPr rtl="0"/>
            <a:fld id="{19B51A1E-902D-48AF-9020-955120F399B6}" type="slidenum">
              <a:rPr lang="it-IT" smtClean="0"/>
              <a:pPr rtl="0"/>
              <a:t>18</a:t>
            </a:fld>
            <a:endParaRPr lang="it-IT" dirty="0"/>
          </a:p>
        </p:txBody>
      </p:sp>
      <p:grpSp>
        <p:nvGrpSpPr>
          <p:cNvPr id="10" name="Gruppo 9">
            <a:extLst>
              <a:ext uri="{FF2B5EF4-FFF2-40B4-BE49-F238E27FC236}">
                <a16:creationId xmlns:a16="http://schemas.microsoft.com/office/drawing/2014/main" id="{34D83F8D-5BE3-41EC-AB70-3C7BAA4BF14B}"/>
              </a:ext>
            </a:extLst>
          </p:cNvPr>
          <p:cNvGrpSpPr/>
          <p:nvPr/>
        </p:nvGrpSpPr>
        <p:grpSpPr>
          <a:xfrm>
            <a:off x="1062976" y="1129438"/>
            <a:ext cx="2691453" cy="5040000"/>
            <a:chOff x="3004070" y="1566013"/>
            <a:chExt cx="7062843" cy="5091803"/>
          </a:xfrm>
        </p:grpSpPr>
        <p:sp>
          <p:nvSpPr>
            <p:cNvPr id="11" name="Rettangolo arrotondato 15">
              <a:extLst>
                <a:ext uri="{FF2B5EF4-FFF2-40B4-BE49-F238E27FC236}">
                  <a16:creationId xmlns:a16="http://schemas.microsoft.com/office/drawing/2014/main" id="{D78727D5-FCFF-4FCD-B11A-D0C0D194EA16}"/>
                </a:ext>
              </a:extLst>
            </p:cNvPr>
            <p:cNvSpPr/>
            <p:nvPr/>
          </p:nvSpPr>
          <p:spPr>
            <a:xfrm>
              <a:off x="3004070" y="1566013"/>
              <a:ext cx="7062843" cy="5091803"/>
            </a:xfrm>
            <a:prstGeom prst="round2SameRect">
              <a:avLst>
                <a:gd name="adj1" fmla="val 5601"/>
                <a:gd name="adj2" fmla="val 5378"/>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dirty="0"/>
            </a:p>
          </p:txBody>
        </p:sp>
        <p:sp>
          <p:nvSpPr>
            <p:cNvPr id="12" name="Rettangolo arrotondato 15">
              <a:extLst>
                <a:ext uri="{FF2B5EF4-FFF2-40B4-BE49-F238E27FC236}">
                  <a16:creationId xmlns:a16="http://schemas.microsoft.com/office/drawing/2014/main" id="{31E94E45-7AD2-4E44-A76F-0B4B0FEA7203}"/>
                </a:ext>
              </a:extLst>
            </p:cNvPr>
            <p:cNvSpPr/>
            <p:nvPr/>
          </p:nvSpPr>
          <p:spPr>
            <a:xfrm>
              <a:off x="3071339" y="1621211"/>
              <a:ext cx="6943721" cy="4987716"/>
            </a:xfrm>
            <a:prstGeom prst="round2SameRect">
              <a:avLst>
                <a:gd name="adj1" fmla="val 4499"/>
                <a:gd name="adj2" fmla="val 4855"/>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13" name="Rettangolo: Angoli arrotondati 45">
              <a:extLst>
                <a:ext uri="{FF2B5EF4-FFF2-40B4-BE49-F238E27FC236}">
                  <a16:creationId xmlns:a16="http://schemas.microsoft.com/office/drawing/2014/main" id="{AEB79FF8-631D-4FE3-9689-B60DC617D2BF}"/>
                </a:ext>
              </a:extLst>
            </p:cNvPr>
            <p:cNvSpPr/>
            <p:nvPr/>
          </p:nvSpPr>
          <p:spPr>
            <a:xfrm rot="16200000">
              <a:off x="4344122" y="958554"/>
              <a:ext cx="4398154" cy="6335511"/>
            </a:xfrm>
            <a:prstGeom prst="roundRect">
              <a:avLst>
                <a:gd name="adj" fmla="val 1476"/>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14" name="Ovale 13">
              <a:extLst>
                <a:ext uri="{FF2B5EF4-FFF2-40B4-BE49-F238E27FC236}">
                  <a16:creationId xmlns:a16="http://schemas.microsoft.com/office/drawing/2014/main" id="{0D587CDA-5D69-416E-B533-FF0E9B8A8056}"/>
                </a:ext>
              </a:extLst>
            </p:cNvPr>
            <p:cNvSpPr/>
            <p:nvPr/>
          </p:nvSpPr>
          <p:spPr>
            <a:xfrm rot="16200000">
              <a:off x="6755357" y="1712816"/>
              <a:ext cx="46898" cy="122811"/>
            </a:xfrm>
            <a:prstGeom prst="ellipse">
              <a:avLst/>
            </a:prstGeom>
            <a:solidFill>
              <a:schemeClr val="bg1">
                <a:lumMod val="85000"/>
              </a:schemeClr>
            </a:solidFill>
            <a:ln w="0">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dirty="0"/>
            </a:p>
          </p:txBody>
        </p:sp>
        <p:sp>
          <p:nvSpPr>
            <p:cNvPr id="15" name="Ovale 14">
              <a:extLst>
                <a:ext uri="{FF2B5EF4-FFF2-40B4-BE49-F238E27FC236}">
                  <a16:creationId xmlns:a16="http://schemas.microsoft.com/office/drawing/2014/main" id="{8C0A7089-05CA-4169-84D2-F3EA03DC5B64}"/>
                </a:ext>
              </a:extLst>
            </p:cNvPr>
            <p:cNvSpPr/>
            <p:nvPr/>
          </p:nvSpPr>
          <p:spPr>
            <a:xfrm rot="16200000">
              <a:off x="6439139" y="1670304"/>
              <a:ext cx="80055" cy="207835"/>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dirty="0"/>
            </a:p>
          </p:txBody>
        </p:sp>
      </p:grpSp>
      <p:sp>
        <p:nvSpPr>
          <p:cNvPr id="17" name="Segnaposto contenuto 7">
            <a:extLst>
              <a:ext uri="{FF2B5EF4-FFF2-40B4-BE49-F238E27FC236}">
                <a16:creationId xmlns:a16="http://schemas.microsoft.com/office/drawing/2014/main" id="{BDCF08F7-86B6-4BC6-9651-EE8593C20CE0}"/>
              </a:ext>
            </a:extLst>
          </p:cNvPr>
          <p:cNvSpPr txBox="1">
            <a:spLocks/>
          </p:cNvSpPr>
          <p:nvPr/>
        </p:nvSpPr>
        <p:spPr>
          <a:xfrm>
            <a:off x="5290217" y="691340"/>
            <a:ext cx="1611566" cy="432001"/>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it-IT" sz="2400" dirty="0">
                <a:latin typeface="+mj-lt"/>
              </a:rPr>
              <a:t>Home Page</a:t>
            </a:r>
          </a:p>
        </p:txBody>
      </p:sp>
      <p:sp>
        <p:nvSpPr>
          <p:cNvPr id="18" name="Segnaposto testo 9">
            <a:extLst>
              <a:ext uri="{FF2B5EF4-FFF2-40B4-BE49-F238E27FC236}">
                <a16:creationId xmlns:a16="http://schemas.microsoft.com/office/drawing/2014/main" id="{8520E2F2-09EA-438C-AACD-B47881AE977F}"/>
              </a:ext>
            </a:extLst>
          </p:cNvPr>
          <p:cNvSpPr txBox="1">
            <a:spLocks/>
          </p:cNvSpPr>
          <p:nvPr/>
        </p:nvSpPr>
        <p:spPr>
          <a:xfrm>
            <a:off x="4245600" y="1184074"/>
            <a:ext cx="3700800" cy="4936972"/>
          </a:xfrm>
          <a:prstGeom prst="rect">
            <a:avLst/>
          </a:prstGeom>
          <a:solidFill>
            <a:schemeClr val="bg1">
              <a:lumMod val="95000"/>
            </a:schemeClr>
          </a:solidFill>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it-IT" dirty="0">
                <a:latin typeface="Rockwell Nova" panose="02060503020205020403" pitchFamily="18" charset="0"/>
              </a:rPr>
              <a:t>Sebbene le informazioni mostrate nei due prototipi siano le stesse, le differenze possono essere notate nei dettagli, infatti nel primo notiamo la gestione delle notifiche che nella seconda proposta è assente e la possibilità di un link diretto al profilo e alla pagina di gestione dispositivi.</a:t>
            </a:r>
          </a:p>
        </p:txBody>
      </p:sp>
      <p:grpSp>
        <p:nvGrpSpPr>
          <p:cNvPr id="22" name="Gruppo 21">
            <a:extLst>
              <a:ext uri="{FF2B5EF4-FFF2-40B4-BE49-F238E27FC236}">
                <a16:creationId xmlns:a16="http://schemas.microsoft.com/office/drawing/2014/main" id="{7BA8238C-040C-4CE4-BDAA-279E38E272E8}"/>
              </a:ext>
            </a:extLst>
          </p:cNvPr>
          <p:cNvGrpSpPr/>
          <p:nvPr/>
        </p:nvGrpSpPr>
        <p:grpSpPr>
          <a:xfrm>
            <a:off x="8411937" y="1129438"/>
            <a:ext cx="2691453" cy="5040000"/>
            <a:chOff x="3004070" y="1566013"/>
            <a:chExt cx="7062843" cy="5091803"/>
          </a:xfrm>
        </p:grpSpPr>
        <p:sp>
          <p:nvSpPr>
            <p:cNvPr id="23" name="Rettangolo arrotondato 15">
              <a:extLst>
                <a:ext uri="{FF2B5EF4-FFF2-40B4-BE49-F238E27FC236}">
                  <a16:creationId xmlns:a16="http://schemas.microsoft.com/office/drawing/2014/main" id="{181DE639-CCF5-4C77-9132-326C53A34C4E}"/>
                </a:ext>
              </a:extLst>
            </p:cNvPr>
            <p:cNvSpPr/>
            <p:nvPr/>
          </p:nvSpPr>
          <p:spPr>
            <a:xfrm>
              <a:off x="3004070" y="1566013"/>
              <a:ext cx="7062843" cy="5091803"/>
            </a:xfrm>
            <a:prstGeom prst="round2SameRect">
              <a:avLst>
                <a:gd name="adj1" fmla="val 5601"/>
                <a:gd name="adj2" fmla="val 5378"/>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dirty="0"/>
            </a:p>
          </p:txBody>
        </p:sp>
        <p:sp>
          <p:nvSpPr>
            <p:cNvPr id="24" name="Rettangolo arrotondato 15">
              <a:extLst>
                <a:ext uri="{FF2B5EF4-FFF2-40B4-BE49-F238E27FC236}">
                  <a16:creationId xmlns:a16="http://schemas.microsoft.com/office/drawing/2014/main" id="{A95198C0-B2D6-4C69-8B44-EB240A711D7F}"/>
                </a:ext>
              </a:extLst>
            </p:cNvPr>
            <p:cNvSpPr/>
            <p:nvPr/>
          </p:nvSpPr>
          <p:spPr>
            <a:xfrm>
              <a:off x="3071339" y="1621211"/>
              <a:ext cx="6943721" cy="4987716"/>
            </a:xfrm>
            <a:prstGeom prst="round2SameRect">
              <a:avLst>
                <a:gd name="adj1" fmla="val 4499"/>
                <a:gd name="adj2" fmla="val 4855"/>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5" name="Rettangolo: Angoli arrotondati 45">
              <a:extLst>
                <a:ext uri="{FF2B5EF4-FFF2-40B4-BE49-F238E27FC236}">
                  <a16:creationId xmlns:a16="http://schemas.microsoft.com/office/drawing/2014/main" id="{A02D6AA8-504E-4006-8B78-2FFEFFC34D8A}"/>
                </a:ext>
              </a:extLst>
            </p:cNvPr>
            <p:cNvSpPr/>
            <p:nvPr/>
          </p:nvSpPr>
          <p:spPr>
            <a:xfrm rot="16200000">
              <a:off x="4344122" y="958554"/>
              <a:ext cx="4398154" cy="6335511"/>
            </a:xfrm>
            <a:prstGeom prst="roundRect">
              <a:avLst>
                <a:gd name="adj" fmla="val 1476"/>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6" name="Ovale 25">
              <a:extLst>
                <a:ext uri="{FF2B5EF4-FFF2-40B4-BE49-F238E27FC236}">
                  <a16:creationId xmlns:a16="http://schemas.microsoft.com/office/drawing/2014/main" id="{C9B0BA06-F712-4473-8E9D-B011A55A4509}"/>
                </a:ext>
              </a:extLst>
            </p:cNvPr>
            <p:cNvSpPr/>
            <p:nvPr/>
          </p:nvSpPr>
          <p:spPr>
            <a:xfrm rot="16200000">
              <a:off x="6755357" y="1712816"/>
              <a:ext cx="46898" cy="122811"/>
            </a:xfrm>
            <a:prstGeom prst="ellipse">
              <a:avLst/>
            </a:prstGeom>
            <a:solidFill>
              <a:schemeClr val="bg1">
                <a:lumMod val="85000"/>
              </a:schemeClr>
            </a:solidFill>
            <a:ln w="0">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dirty="0"/>
            </a:p>
          </p:txBody>
        </p:sp>
        <p:sp>
          <p:nvSpPr>
            <p:cNvPr id="27" name="Ovale 26">
              <a:extLst>
                <a:ext uri="{FF2B5EF4-FFF2-40B4-BE49-F238E27FC236}">
                  <a16:creationId xmlns:a16="http://schemas.microsoft.com/office/drawing/2014/main" id="{1BFE8713-612B-4BEF-BB8D-932ADD7B072D}"/>
                </a:ext>
              </a:extLst>
            </p:cNvPr>
            <p:cNvSpPr/>
            <p:nvPr/>
          </p:nvSpPr>
          <p:spPr>
            <a:xfrm rot="16200000">
              <a:off x="6439139" y="1670304"/>
              <a:ext cx="80055" cy="207835"/>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dirty="0"/>
            </a:p>
          </p:txBody>
        </p:sp>
      </p:grpSp>
      <p:pic>
        <p:nvPicPr>
          <p:cNvPr id="19" name="Immagine 18">
            <a:extLst>
              <a:ext uri="{FF2B5EF4-FFF2-40B4-BE49-F238E27FC236}">
                <a16:creationId xmlns:a16="http://schemas.microsoft.com/office/drawing/2014/main" id="{95CFC46A-7425-4C40-BE37-ACCE7A8DCB06}"/>
              </a:ext>
            </a:extLst>
          </p:cNvPr>
          <p:cNvPicPr/>
          <p:nvPr/>
        </p:nvPicPr>
        <p:blipFill>
          <a:blip r:embed="rId2"/>
          <a:srcRect/>
          <a:stretch/>
        </p:blipFill>
        <p:spPr bwMode="auto">
          <a:xfrm>
            <a:off x="1214376" y="1507796"/>
            <a:ext cx="2414288" cy="4332595"/>
          </a:xfrm>
          <a:prstGeom prst="roundRect">
            <a:avLst>
              <a:gd name="adj" fmla="val 1644"/>
            </a:avLst>
          </a:prstGeom>
          <a:ln w="31750">
            <a:noFill/>
          </a:ln>
          <a:effectLst>
            <a:outerShdw blurRad="76200" dist="38100" dir="7800000" algn="tl" rotWithShape="0">
              <a:srgbClr val="000000">
                <a:alpha val="40000"/>
              </a:srgbClr>
            </a:outerShdw>
          </a:effectLst>
          <a:scene3d>
            <a:camera prst="orthographicFront"/>
            <a:lightRig rig="contrasting" dir="t">
              <a:rot lat="0" lon="0" rev="4200000"/>
            </a:lightRig>
          </a:scene3d>
          <a:sp3d contourW="12700" prstMaterial="matte">
            <a:contourClr>
              <a:schemeClr val="accent1"/>
            </a:contourClr>
          </a:sp3d>
          <a:extLst>
            <a:ext uri="{53640926-AAD7-44D8-BBD7-CCE9431645EC}">
              <a14:shadowObscured xmlns:a14="http://schemas.microsoft.com/office/drawing/2010/main"/>
            </a:ext>
          </a:extLst>
        </p:spPr>
      </p:pic>
      <p:pic>
        <p:nvPicPr>
          <p:cNvPr id="20" name="Immagine 19">
            <a:extLst>
              <a:ext uri="{FF2B5EF4-FFF2-40B4-BE49-F238E27FC236}">
                <a16:creationId xmlns:a16="http://schemas.microsoft.com/office/drawing/2014/main" id="{019E1385-B102-4CA3-BBD6-D25FCCD3DF8B}"/>
              </a:ext>
            </a:extLst>
          </p:cNvPr>
          <p:cNvPicPr/>
          <p:nvPr/>
        </p:nvPicPr>
        <p:blipFill rotWithShape="1">
          <a:blip r:embed="rId3"/>
          <a:srcRect r="4869"/>
          <a:stretch/>
        </p:blipFill>
        <p:spPr bwMode="auto">
          <a:xfrm>
            <a:off x="8553457" y="1486982"/>
            <a:ext cx="2408192" cy="4353409"/>
          </a:xfrm>
          <a:prstGeom prst="roundRect">
            <a:avLst>
              <a:gd name="adj" fmla="val 1644"/>
            </a:avLst>
          </a:prstGeom>
          <a:ln w="31750">
            <a:noFill/>
          </a:ln>
          <a:effectLst>
            <a:outerShdw blurRad="76200" dist="38100" dir="7800000" algn="tl" rotWithShape="0">
              <a:srgbClr val="000000">
                <a:alpha val="40000"/>
              </a:srgbClr>
            </a:outerShdw>
          </a:effectLst>
          <a:scene3d>
            <a:camera prst="orthographicFront"/>
            <a:lightRig rig="contrasting" dir="t">
              <a:rot lat="0" lon="0" rev="4200000"/>
            </a:lightRig>
          </a:scene3d>
          <a:sp3d contourW="12700" prstMaterial="matte">
            <a:contourClr>
              <a:schemeClr val="accent1"/>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2167555834"/>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id="{4DCC4E84-25B3-4158-82B1-6C4DE795C4B7}"/>
              </a:ext>
            </a:extLst>
          </p:cNvPr>
          <p:cNvSpPr>
            <a:spLocks noGrp="1"/>
          </p:cNvSpPr>
          <p:nvPr>
            <p:ph type="sldNum" sz="quarter" idx="11"/>
          </p:nvPr>
        </p:nvSpPr>
        <p:spPr/>
        <p:txBody>
          <a:bodyPr/>
          <a:lstStyle/>
          <a:p>
            <a:pPr rtl="0"/>
            <a:fld id="{19B51A1E-902D-48AF-9020-955120F399B6}" type="slidenum">
              <a:rPr lang="it-IT" smtClean="0"/>
              <a:pPr rtl="0"/>
              <a:t>19</a:t>
            </a:fld>
            <a:endParaRPr lang="it-IT" dirty="0"/>
          </a:p>
        </p:txBody>
      </p:sp>
      <p:grpSp>
        <p:nvGrpSpPr>
          <p:cNvPr id="10" name="Gruppo 9">
            <a:extLst>
              <a:ext uri="{FF2B5EF4-FFF2-40B4-BE49-F238E27FC236}">
                <a16:creationId xmlns:a16="http://schemas.microsoft.com/office/drawing/2014/main" id="{34D83F8D-5BE3-41EC-AB70-3C7BAA4BF14B}"/>
              </a:ext>
            </a:extLst>
          </p:cNvPr>
          <p:cNvGrpSpPr/>
          <p:nvPr/>
        </p:nvGrpSpPr>
        <p:grpSpPr>
          <a:xfrm>
            <a:off x="1062976" y="1129438"/>
            <a:ext cx="2691453" cy="5040000"/>
            <a:chOff x="3004070" y="1566013"/>
            <a:chExt cx="7062843" cy="5091803"/>
          </a:xfrm>
        </p:grpSpPr>
        <p:sp>
          <p:nvSpPr>
            <p:cNvPr id="11" name="Rettangolo arrotondato 15">
              <a:extLst>
                <a:ext uri="{FF2B5EF4-FFF2-40B4-BE49-F238E27FC236}">
                  <a16:creationId xmlns:a16="http://schemas.microsoft.com/office/drawing/2014/main" id="{D78727D5-FCFF-4FCD-B11A-D0C0D194EA16}"/>
                </a:ext>
              </a:extLst>
            </p:cNvPr>
            <p:cNvSpPr/>
            <p:nvPr/>
          </p:nvSpPr>
          <p:spPr>
            <a:xfrm>
              <a:off x="3004070" y="1566013"/>
              <a:ext cx="7062843" cy="5091803"/>
            </a:xfrm>
            <a:prstGeom prst="round2SameRect">
              <a:avLst>
                <a:gd name="adj1" fmla="val 5601"/>
                <a:gd name="adj2" fmla="val 5378"/>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dirty="0"/>
            </a:p>
          </p:txBody>
        </p:sp>
        <p:sp>
          <p:nvSpPr>
            <p:cNvPr id="12" name="Rettangolo arrotondato 15">
              <a:extLst>
                <a:ext uri="{FF2B5EF4-FFF2-40B4-BE49-F238E27FC236}">
                  <a16:creationId xmlns:a16="http://schemas.microsoft.com/office/drawing/2014/main" id="{31E94E45-7AD2-4E44-A76F-0B4B0FEA7203}"/>
                </a:ext>
              </a:extLst>
            </p:cNvPr>
            <p:cNvSpPr/>
            <p:nvPr/>
          </p:nvSpPr>
          <p:spPr>
            <a:xfrm>
              <a:off x="3071339" y="1621211"/>
              <a:ext cx="6943721" cy="4987716"/>
            </a:xfrm>
            <a:prstGeom prst="round2SameRect">
              <a:avLst>
                <a:gd name="adj1" fmla="val 4499"/>
                <a:gd name="adj2" fmla="val 4855"/>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13" name="Rettangolo: Angoli arrotondati 45">
              <a:extLst>
                <a:ext uri="{FF2B5EF4-FFF2-40B4-BE49-F238E27FC236}">
                  <a16:creationId xmlns:a16="http://schemas.microsoft.com/office/drawing/2014/main" id="{AEB79FF8-631D-4FE3-9689-B60DC617D2BF}"/>
                </a:ext>
              </a:extLst>
            </p:cNvPr>
            <p:cNvSpPr/>
            <p:nvPr/>
          </p:nvSpPr>
          <p:spPr>
            <a:xfrm rot="16200000">
              <a:off x="4344122" y="958554"/>
              <a:ext cx="4398154" cy="6335511"/>
            </a:xfrm>
            <a:prstGeom prst="roundRect">
              <a:avLst>
                <a:gd name="adj" fmla="val 1476"/>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14" name="Ovale 13">
              <a:extLst>
                <a:ext uri="{FF2B5EF4-FFF2-40B4-BE49-F238E27FC236}">
                  <a16:creationId xmlns:a16="http://schemas.microsoft.com/office/drawing/2014/main" id="{0D587CDA-5D69-416E-B533-FF0E9B8A8056}"/>
                </a:ext>
              </a:extLst>
            </p:cNvPr>
            <p:cNvSpPr/>
            <p:nvPr/>
          </p:nvSpPr>
          <p:spPr>
            <a:xfrm rot="16200000">
              <a:off x="6755357" y="1712816"/>
              <a:ext cx="46898" cy="122811"/>
            </a:xfrm>
            <a:prstGeom prst="ellipse">
              <a:avLst/>
            </a:prstGeom>
            <a:solidFill>
              <a:schemeClr val="bg1">
                <a:lumMod val="85000"/>
              </a:schemeClr>
            </a:solidFill>
            <a:ln w="0">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dirty="0"/>
            </a:p>
          </p:txBody>
        </p:sp>
        <p:sp>
          <p:nvSpPr>
            <p:cNvPr id="15" name="Ovale 14">
              <a:extLst>
                <a:ext uri="{FF2B5EF4-FFF2-40B4-BE49-F238E27FC236}">
                  <a16:creationId xmlns:a16="http://schemas.microsoft.com/office/drawing/2014/main" id="{8C0A7089-05CA-4169-84D2-F3EA03DC5B64}"/>
                </a:ext>
              </a:extLst>
            </p:cNvPr>
            <p:cNvSpPr/>
            <p:nvPr/>
          </p:nvSpPr>
          <p:spPr>
            <a:xfrm rot="16200000">
              <a:off x="6439139" y="1670304"/>
              <a:ext cx="80055" cy="207835"/>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dirty="0"/>
            </a:p>
          </p:txBody>
        </p:sp>
      </p:grpSp>
      <p:sp>
        <p:nvSpPr>
          <p:cNvPr id="17" name="Segnaposto contenuto 7">
            <a:extLst>
              <a:ext uri="{FF2B5EF4-FFF2-40B4-BE49-F238E27FC236}">
                <a16:creationId xmlns:a16="http://schemas.microsoft.com/office/drawing/2014/main" id="{BDCF08F7-86B6-4BC6-9651-EE8593C20CE0}"/>
              </a:ext>
            </a:extLst>
          </p:cNvPr>
          <p:cNvSpPr txBox="1">
            <a:spLocks/>
          </p:cNvSpPr>
          <p:nvPr/>
        </p:nvSpPr>
        <p:spPr>
          <a:xfrm>
            <a:off x="5087017" y="697437"/>
            <a:ext cx="2017966" cy="432001"/>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2400" dirty="0">
                <a:latin typeface="+mj-lt"/>
              </a:rPr>
              <a:t>Menu Laterale</a:t>
            </a:r>
          </a:p>
        </p:txBody>
      </p:sp>
      <p:sp>
        <p:nvSpPr>
          <p:cNvPr id="18" name="Segnaposto testo 9">
            <a:extLst>
              <a:ext uri="{FF2B5EF4-FFF2-40B4-BE49-F238E27FC236}">
                <a16:creationId xmlns:a16="http://schemas.microsoft.com/office/drawing/2014/main" id="{8520E2F2-09EA-438C-AACD-B47881AE977F}"/>
              </a:ext>
            </a:extLst>
          </p:cNvPr>
          <p:cNvSpPr txBox="1">
            <a:spLocks/>
          </p:cNvSpPr>
          <p:nvPr/>
        </p:nvSpPr>
        <p:spPr>
          <a:xfrm>
            <a:off x="4250192" y="1184074"/>
            <a:ext cx="3700800" cy="4936972"/>
          </a:xfrm>
          <a:prstGeom prst="rect">
            <a:avLst/>
          </a:prstGeom>
          <a:solidFill>
            <a:schemeClr val="bg1">
              <a:lumMod val="95000"/>
            </a:schemeClr>
          </a:solidFill>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it-IT" dirty="0">
                <a:latin typeface="Rockwell Nova" panose="02060503020205020403" pitchFamily="18" charset="0"/>
              </a:rPr>
              <a:t>Il menu laterale in entrambe le proposte presenta le medesime funzionalità. Sebbene vi siano alcune differenze, come la gestione dell’orto che nel primo caso divide le piante in tre categorie mentre nel secondo sono tutte in una singola voce.</a:t>
            </a:r>
          </a:p>
        </p:txBody>
      </p:sp>
      <p:grpSp>
        <p:nvGrpSpPr>
          <p:cNvPr id="22" name="Gruppo 21">
            <a:extLst>
              <a:ext uri="{FF2B5EF4-FFF2-40B4-BE49-F238E27FC236}">
                <a16:creationId xmlns:a16="http://schemas.microsoft.com/office/drawing/2014/main" id="{7BA8238C-040C-4CE4-BDAA-279E38E272E8}"/>
              </a:ext>
            </a:extLst>
          </p:cNvPr>
          <p:cNvGrpSpPr/>
          <p:nvPr/>
        </p:nvGrpSpPr>
        <p:grpSpPr>
          <a:xfrm>
            <a:off x="8411937" y="1129438"/>
            <a:ext cx="2691453" cy="5040000"/>
            <a:chOff x="3004070" y="1566013"/>
            <a:chExt cx="7062843" cy="5091803"/>
          </a:xfrm>
        </p:grpSpPr>
        <p:sp>
          <p:nvSpPr>
            <p:cNvPr id="23" name="Rettangolo arrotondato 15">
              <a:extLst>
                <a:ext uri="{FF2B5EF4-FFF2-40B4-BE49-F238E27FC236}">
                  <a16:creationId xmlns:a16="http://schemas.microsoft.com/office/drawing/2014/main" id="{181DE639-CCF5-4C77-9132-326C53A34C4E}"/>
                </a:ext>
              </a:extLst>
            </p:cNvPr>
            <p:cNvSpPr/>
            <p:nvPr/>
          </p:nvSpPr>
          <p:spPr>
            <a:xfrm>
              <a:off x="3004070" y="1566013"/>
              <a:ext cx="7062843" cy="5091803"/>
            </a:xfrm>
            <a:prstGeom prst="round2SameRect">
              <a:avLst>
                <a:gd name="adj1" fmla="val 5601"/>
                <a:gd name="adj2" fmla="val 5378"/>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dirty="0"/>
            </a:p>
          </p:txBody>
        </p:sp>
        <p:sp>
          <p:nvSpPr>
            <p:cNvPr id="24" name="Rettangolo arrotondato 15">
              <a:extLst>
                <a:ext uri="{FF2B5EF4-FFF2-40B4-BE49-F238E27FC236}">
                  <a16:creationId xmlns:a16="http://schemas.microsoft.com/office/drawing/2014/main" id="{A95198C0-B2D6-4C69-8B44-EB240A711D7F}"/>
                </a:ext>
              </a:extLst>
            </p:cNvPr>
            <p:cNvSpPr/>
            <p:nvPr/>
          </p:nvSpPr>
          <p:spPr>
            <a:xfrm>
              <a:off x="3071339" y="1621211"/>
              <a:ext cx="6943721" cy="4987716"/>
            </a:xfrm>
            <a:prstGeom prst="round2SameRect">
              <a:avLst>
                <a:gd name="adj1" fmla="val 4499"/>
                <a:gd name="adj2" fmla="val 4855"/>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5" name="Rettangolo: Angoli arrotondati 45">
              <a:extLst>
                <a:ext uri="{FF2B5EF4-FFF2-40B4-BE49-F238E27FC236}">
                  <a16:creationId xmlns:a16="http://schemas.microsoft.com/office/drawing/2014/main" id="{A02D6AA8-504E-4006-8B78-2FFEFFC34D8A}"/>
                </a:ext>
              </a:extLst>
            </p:cNvPr>
            <p:cNvSpPr/>
            <p:nvPr/>
          </p:nvSpPr>
          <p:spPr>
            <a:xfrm rot="16200000">
              <a:off x="4344122" y="958554"/>
              <a:ext cx="4398154" cy="6335511"/>
            </a:xfrm>
            <a:prstGeom prst="roundRect">
              <a:avLst>
                <a:gd name="adj" fmla="val 1476"/>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6" name="Ovale 25">
              <a:extLst>
                <a:ext uri="{FF2B5EF4-FFF2-40B4-BE49-F238E27FC236}">
                  <a16:creationId xmlns:a16="http://schemas.microsoft.com/office/drawing/2014/main" id="{C9B0BA06-F712-4473-8E9D-B011A55A4509}"/>
                </a:ext>
              </a:extLst>
            </p:cNvPr>
            <p:cNvSpPr/>
            <p:nvPr/>
          </p:nvSpPr>
          <p:spPr>
            <a:xfrm rot="16200000">
              <a:off x="6755357" y="1712816"/>
              <a:ext cx="46898" cy="122811"/>
            </a:xfrm>
            <a:prstGeom prst="ellipse">
              <a:avLst/>
            </a:prstGeom>
            <a:solidFill>
              <a:schemeClr val="bg1">
                <a:lumMod val="85000"/>
              </a:schemeClr>
            </a:solidFill>
            <a:ln w="0">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dirty="0"/>
            </a:p>
          </p:txBody>
        </p:sp>
        <p:sp>
          <p:nvSpPr>
            <p:cNvPr id="27" name="Ovale 26">
              <a:extLst>
                <a:ext uri="{FF2B5EF4-FFF2-40B4-BE49-F238E27FC236}">
                  <a16:creationId xmlns:a16="http://schemas.microsoft.com/office/drawing/2014/main" id="{1BFE8713-612B-4BEF-BB8D-932ADD7B072D}"/>
                </a:ext>
              </a:extLst>
            </p:cNvPr>
            <p:cNvSpPr/>
            <p:nvPr/>
          </p:nvSpPr>
          <p:spPr>
            <a:xfrm rot="16200000">
              <a:off x="6439139" y="1670304"/>
              <a:ext cx="80055" cy="207835"/>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dirty="0"/>
            </a:p>
          </p:txBody>
        </p:sp>
      </p:grpSp>
      <p:pic>
        <p:nvPicPr>
          <p:cNvPr id="31" name="Immagine 30">
            <a:extLst>
              <a:ext uri="{FF2B5EF4-FFF2-40B4-BE49-F238E27FC236}">
                <a16:creationId xmlns:a16="http://schemas.microsoft.com/office/drawing/2014/main" id="{D256A381-722B-4D0E-93B4-B73FAF2C6DE3}"/>
              </a:ext>
            </a:extLst>
          </p:cNvPr>
          <p:cNvPicPr/>
          <p:nvPr/>
        </p:nvPicPr>
        <p:blipFill>
          <a:blip r:embed="rId2"/>
          <a:srcRect/>
          <a:stretch/>
        </p:blipFill>
        <p:spPr bwMode="auto">
          <a:xfrm>
            <a:off x="1218680" y="1507796"/>
            <a:ext cx="2405680" cy="4336744"/>
          </a:xfrm>
          <a:prstGeom prst="roundRect">
            <a:avLst>
              <a:gd name="adj" fmla="val 1644"/>
            </a:avLst>
          </a:prstGeom>
          <a:ln w="31750">
            <a:noFill/>
          </a:ln>
          <a:effectLst>
            <a:outerShdw blurRad="76200" dist="38100" dir="7800000" algn="tl" rotWithShape="0">
              <a:srgbClr val="000000">
                <a:alpha val="40000"/>
              </a:srgbClr>
            </a:outerShdw>
          </a:effectLst>
          <a:scene3d>
            <a:camera prst="orthographicFront"/>
            <a:lightRig rig="contrasting" dir="t">
              <a:rot lat="0" lon="0" rev="4200000"/>
            </a:lightRig>
          </a:scene3d>
          <a:sp3d contourW="12700" prstMaterial="matte">
            <a:contourClr>
              <a:schemeClr val="accent1"/>
            </a:contourClr>
          </a:sp3d>
          <a:extLst>
            <a:ext uri="{53640926-AAD7-44D8-BBD7-CCE9431645EC}">
              <a14:shadowObscured xmlns:a14="http://schemas.microsoft.com/office/drawing/2010/main"/>
            </a:ext>
          </a:extLst>
        </p:spPr>
      </p:pic>
      <p:pic>
        <p:nvPicPr>
          <p:cNvPr id="32" name="Immagine 31">
            <a:extLst>
              <a:ext uri="{FF2B5EF4-FFF2-40B4-BE49-F238E27FC236}">
                <a16:creationId xmlns:a16="http://schemas.microsoft.com/office/drawing/2014/main" id="{AA9A7D46-048E-47F2-82E1-71092F7243DE}"/>
              </a:ext>
            </a:extLst>
          </p:cNvPr>
          <p:cNvPicPr/>
          <p:nvPr/>
        </p:nvPicPr>
        <p:blipFill rotWithShape="1">
          <a:blip r:embed="rId3"/>
          <a:srcRect r="5388"/>
          <a:stretch/>
        </p:blipFill>
        <p:spPr bwMode="auto">
          <a:xfrm>
            <a:off x="8570797" y="1486982"/>
            <a:ext cx="2396948" cy="4353409"/>
          </a:xfrm>
          <a:prstGeom prst="roundRect">
            <a:avLst>
              <a:gd name="adj" fmla="val 1644"/>
            </a:avLst>
          </a:prstGeom>
          <a:ln w="31750">
            <a:noFill/>
          </a:ln>
          <a:effectLst>
            <a:outerShdw blurRad="76200" dist="38100" dir="7800000" algn="tl" rotWithShape="0">
              <a:srgbClr val="000000">
                <a:alpha val="40000"/>
              </a:srgbClr>
            </a:outerShdw>
          </a:effectLst>
          <a:scene3d>
            <a:camera prst="orthographicFront"/>
            <a:lightRig rig="contrasting" dir="t">
              <a:rot lat="0" lon="0" rev="4200000"/>
            </a:lightRig>
          </a:scene3d>
          <a:sp3d contourW="12700" prstMaterial="matte">
            <a:contourClr>
              <a:schemeClr val="accent1"/>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89517667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Segnaposto immagine 9">
            <a:extLst>
              <a:ext uri="{FF2B5EF4-FFF2-40B4-BE49-F238E27FC236}">
                <a16:creationId xmlns:a16="http://schemas.microsoft.com/office/drawing/2014/main" id="{EE75983F-2708-4C39-B331-8F594511A3FA}"/>
              </a:ext>
            </a:extLst>
          </p:cNvPr>
          <p:cNvPicPr>
            <a:picLocks noGrp="1" noChangeAspect="1"/>
          </p:cNvPicPr>
          <p:nvPr>
            <p:ph type="pic" sz="quarter" idx="12"/>
          </p:nvPr>
        </p:nvPicPr>
        <p:blipFill>
          <a:blip r:embed="rId3"/>
          <a:srcRect/>
          <a:stretch/>
        </p:blipFill>
        <p:spPr>
          <a:xfrm>
            <a:off x="84000" y="84657"/>
            <a:ext cx="6009285" cy="3460210"/>
          </a:xfrm>
        </p:spPr>
      </p:pic>
      <p:sp>
        <p:nvSpPr>
          <p:cNvPr id="2" name="Titolo 1">
            <a:extLst>
              <a:ext uri="{FF2B5EF4-FFF2-40B4-BE49-F238E27FC236}">
                <a16:creationId xmlns:a16="http://schemas.microsoft.com/office/drawing/2014/main" id="{9CB1D87D-E475-451A-B36C-E4A4F63609C1}"/>
              </a:ext>
            </a:extLst>
          </p:cNvPr>
          <p:cNvSpPr>
            <a:spLocks noGrp="1"/>
          </p:cNvSpPr>
          <p:nvPr>
            <p:ph type="ctrTitle"/>
          </p:nvPr>
        </p:nvSpPr>
        <p:spPr>
          <a:xfrm>
            <a:off x="83998" y="3312637"/>
            <a:ext cx="6012000" cy="863601"/>
          </a:xfrm>
        </p:spPr>
        <p:txBody>
          <a:bodyPr rtlCol="0"/>
          <a:lstStyle/>
          <a:p>
            <a:pPr algn="l" rtl="0"/>
            <a:r>
              <a:rPr lang="it-IT" dirty="0"/>
              <a:t>Il Problema</a:t>
            </a:r>
            <a:endParaRPr lang="it-IT" sz="4000" dirty="0"/>
          </a:p>
        </p:txBody>
      </p:sp>
      <p:sp>
        <p:nvSpPr>
          <p:cNvPr id="3" name="Sottotitolo 2">
            <a:extLst>
              <a:ext uri="{FF2B5EF4-FFF2-40B4-BE49-F238E27FC236}">
                <a16:creationId xmlns:a16="http://schemas.microsoft.com/office/drawing/2014/main" id="{D56BE522-961D-4737-9715-127DB8A86EB2}"/>
              </a:ext>
            </a:extLst>
          </p:cNvPr>
          <p:cNvSpPr>
            <a:spLocks noGrp="1"/>
          </p:cNvSpPr>
          <p:nvPr>
            <p:ph type="subTitle" idx="1"/>
          </p:nvPr>
        </p:nvSpPr>
        <p:spPr>
          <a:xfrm>
            <a:off x="84000" y="4176238"/>
            <a:ext cx="6012000" cy="2597105"/>
          </a:xfrm>
        </p:spPr>
        <p:txBody>
          <a:bodyPr rtlCol="0"/>
          <a:lstStyle/>
          <a:p>
            <a:pPr lvl="1" algn="just">
              <a:lnSpc>
                <a:spcPct val="100000"/>
              </a:lnSpc>
            </a:pPr>
            <a:r>
              <a:rPr lang="it-IT" sz="1700" b="1" dirty="0">
                <a:solidFill>
                  <a:schemeClr val="bg1">
                    <a:lumMod val="95000"/>
                  </a:schemeClr>
                </a:solidFill>
              </a:rPr>
              <a:t>Secondo la FAO, l'Organizzazione delle Nazioni Unite per l'alimentazione e l'agricoltura, entro il 2050 la popolazione mondiale arriverà a oltre 9 miliardi. Quindi, per riuscire a sfamare tutti, dovremo produrre il 70% di cibo in più. A fronte di risorse sempre più scarse, condizioni metereologiche estreme, popolazione in aumento e riduzione delle superfici coltivabili, il settore agricolo ha di fronte a sé una sfida non indifferente.</a:t>
            </a:r>
          </a:p>
        </p:txBody>
      </p:sp>
      <p:sp>
        <p:nvSpPr>
          <p:cNvPr id="6" name="Segnaposto contenuto 5">
            <a:extLst>
              <a:ext uri="{FF2B5EF4-FFF2-40B4-BE49-F238E27FC236}">
                <a16:creationId xmlns:a16="http://schemas.microsoft.com/office/drawing/2014/main" id="{2645A1B7-8B88-4D90-983D-BAA2E9AAFFD3}"/>
              </a:ext>
            </a:extLst>
          </p:cNvPr>
          <p:cNvSpPr>
            <a:spLocks noGrp="1"/>
          </p:cNvSpPr>
          <p:nvPr>
            <p:ph idx="15"/>
          </p:nvPr>
        </p:nvSpPr>
        <p:spPr>
          <a:xfrm>
            <a:off x="6435083" y="904421"/>
            <a:ext cx="5307700" cy="4680000"/>
          </a:xfrm>
        </p:spPr>
        <p:txBody>
          <a:bodyPr rtlCol="0"/>
          <a:lstStyle/>
          <a:p>
            <a:pPr marL="0" indent="0" rtl="0">
              <a:buNone/>
            </a:pPr>
            <a:r>
              <a:rPr lang="it-IT" sz="4400" dirty="0"/>
              <a:t>Smart Farming</a:t>
            </a:r>
          </a:p>
          <a:p>
            <a:pPr marL="0" indent="0">
              <a:buNone/>
            </a:pPr>
            <a:r>
              <a:rPr lang="it-IT" b="1" dirty="0"/>
              <a:t>Lo Smart Farming è l'uso di tecnologie nuove e avanzate, integrate in un unico sistema, per consentire agli agricoltori e alle altre parti interessate dell'agricoltura di migliorare la produzione alimentare.						</a:t>
            </a:r>
            <a:r>
              <a:rPr lang="it-IT" b="1" dirty="0">
                <a:solidFill>
                  <a:schemeClr val="tx1">
                    <a:lumMod val="65000"/>
                    <a:lumOff val="35000"/>
                  </a:schemeClr>
                </a:solidFill>
              </a:rPr>
              <a:t>                                 </a:t>
            </a:r>
            <a:r>
              <a:rPr lang="it-IT" sz="1400" b="1" dirty="0">
                <a:solidFill>
                  <a:schemeClr val="tx1">
                    <a:lumMod val="65000"/>
                    <a:lumOff val="35000"/>
                  </a:schemeClr>
                </a:solidFill>
              </a:rPr>
              <a:t>(United Nation Global Compact, 2017)</a:t>
            </a:r>
          </a:p>
        </p:txBody>
      </p:sp>
      <p:grpSp>
        <p:nvGrpSpPr>
          <p:cNvPr id="46" name="Gruppo 45" title="gruppo di triangoli">
            <a:extLst>
              <a:ext uri="{FF2B5EF4-FFF2-40B4-BE49-F238E27FC236}">
                <a16:creationId xmlns:a16="http://schemas.microsoft.com/office/drawing/2014/main" id="{62DF6AE8-6133-4C1E-91DD-755705ACF0F1}"/>
              </a:ext>
            </a:extLst>
          </p:cNvPr>
          <p:cNvGrpSpPr/>
          <p:nvPr/>
        </p:nvGrpSpPr>
        <p:grpSpPr>
          <a:xfrm>
            <a:off x="9862160" y="831132"/>
            <a:ext cx="1850209" cy="1915995"/>
            <a:chOff x="9862160" y="831132"/>
            <a:chExt cx="1850209" cy="1915995"/>
          </a:xfrm>
        </p:grpSpPr>
        <p:sp>
          <p:nvSpPr>
            <p:cNvPr id="16" name="Figura a mano libera: Forma 15" title="triangoli">
              <a:extLst>
                <a:ext uri="{FF2B5EF4-FFF2-40B4-BE49-F238E27FC236}">
                  <a16:creationId xmlns:a16="http://schemas.microsoft.com/office/drawing/2014/main" id="{156942E6-31A5-42F5-A00C-A90D409A08BC}"/>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17" name="Figura a mano libera: Forma 16" title="triangoli">
              <a:extLst>
                <a:ext uri="{FF2B5EF4-FFF2-40B4-BE49-F238E27FC236}">
                  <a16:creationId xmlns:a16="http://schemas.microsoft.com/office/drawing/2014/main" id="{055D27E0-4C92-4640-A2B8-86540741DCE6}"/>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18" name="Figura a mano libera: Forma 17" title="triangoli">
              <a:extLst>
                <a:ext uri="{FF2B5EF4-FFF2-40B4-BE49-F238E27FC236}">
                  <a16:creationId xmlns:a16="http://schemas.microsoft.com/office/drawing/2014/main" id="{E760DC62-191E-4D60-AAAC-37DDF411BF9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19" name="Figura a mano libera: Forma 18" title="triangoli">
              <a:extLst>
                <a:ext uri="{FF2B5EF4-FFF2-40B4-BE49-F238E27FC236}">
                  <a16:creationId xmlns:a16="http://schemas.microsoft.com/office/drawing/2014/main" id="{B21F5D55-03CC-4A29-B8D0-2B1C7DE7C79D}"/>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0" name="Figura a mano libera: Forma 19" title="triangoli">
              <a:extLst>
                <a:ext uri="{FF2B5EF4-FFF2-40B4-BE49-F238E27FC236}">
                  <a16:creationId xmlns:a16="http://schemas.microsoft.com/office/drawing/2014/main" id="{6A692EA0-8FB5-4D6A-B1B1-20463392DEDE}"/>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1" name="Figura a mano libera: Forma 20" title="triangoli">
              <a:extLst>
                <a:ext uri="{FF2B5EF4-FFF2-40B4-BE49-F238E27FC236}">
                  <a16:creationId xmlns:a16="http://schemas.microsoft.com/office/drawing/2014/main" id="{46FB2BA9-5E08-4A8F-BC47-8EFA61E4E6CE}"/>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2" name="Figura a mano libera: Forma 21" title="triangoli">
              <a:extLst>
                <a:ext uri="{FF2B5EF4-FFF2-40B4-BE49-F238E27FC236}">
                  <a16:creationId xmlns:a16="http://schemas.microsoft.com/office/drawing/2014/main" id="{5B0A2587-D640-4AEE-9456-860CD02427C8}"/>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3" name="Figura a mano libera: Forma 22" title="triangoli">
              <a:extLst>
                <a:ext uri="{FF2B5EF4-FFF2-40B4-BE49-F238E27FC236}">
                  <a16:creationId xmlns:a16="http://schemas.microsoft.com/office/drawing/2014/main" id="{373F2649-8DA3-441F-9BDD-77A942FA3DBE}"/>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4" name="Figura a mano libera: Forma 23" title="triangoli">
              <a:extLst>
                <a:ext uri="{FF2B5EF4-FFF2-40B4-BE49-F238E27FC236}">
                  <a16:creationId xmlns:a16="http://schemas.microsoft.com/office/drawing/2014/main" id="{95933F98-3B9B-4270-9281-570AD41C3F19}"/>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5" name="Figura a mano libera: Forma 24" title="triangoli">
              <a:extLst>
                <a:ext uri="{FF2B5EF4-FFF2-40B4-BE49-F238E27FC236}">
                  <a16:creationId xmlns:a16="http://schemas.microsoft.com/office/drawing/2014/main" id="{3DAB5C84-F2AD-47FD-ABEC-6D6626D2B7FF}"/>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6" name="Figura a mano libera: Forma 25" title="triangoli">
              <a:extLst>
                <a:ext uri="{FF2B5EF4-FFF2-40B4-BE49-F238E27FC236}">
                  <a16:creationId xmlns:a16="http://schemas.microsoft.com/office/drawing/2014/main" id="{A4E2ACF8-4066-4DB9-B5D5-E8AA3B152710}"/>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7" name="Figura a mano libera: Forma 26" title="triangoli">
              <a:extLst>
                <a:ext uri="{FF2B5EF4-FFF2-40B4-BE49-F238E27FC236}">
                  <a16:creationId xmlns:a16="http://schemas.microsoft.com/office/drawing/2014/main" id="{74FCCA2A-37FF-4031-AF2F-A894DBE6EE0E}"/>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8" name="Figura a mano libera: Forma 27" title="triangoli">
              <a:extLst>
                <a:ext uri="{FF2B5EF4-FFF2-40B4-BE49-F238E27FC236}">
                  <a16:creationId xmlns:a16="http://schemas.microsoft.com/office/drawing/2014/main" id="{5C7D7734-820D-40CE-BBBA-6E6D9452D30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9" name="Figura a mano libera: Forma 28" title="triangoli">
              <a:extLst>
                <a:ext uri="{FF2B5EF4-FFF2-40B4-BE49-F238E27FC236}">
                  <a16:creationId xmlns:a16="http://schemas.microsoft.com/office/drawing/2014/main" id="{5BCE508A-E107-4075-9976-73D3ED8272C2}"/>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grpSp>
      <p:sp>
        <p:nvSpPr>
          <p:cNvPr id="4" name="Segnaposto numero diapositiva 3">
            <a:extLst>
              <a:ext uri="{FF2B5EF4-FFF2-40B4-BE49-F238E27FC236}">
                <a16:creationId xmlns:a16="http://schemas.microsoft.com/office/drawing/2014/main" id="{1DAF16E1-87DB-4920-A90B-23E1C72DDC7F}"/>
              </a:ext>
            </a:extLst>
          </p:cNvPr>
          <p:cNvSpPr>
            <a:spLocks noGrp="1"/>
          </p:cNvSpPr>
          <p:nvPr>
            <p:ph type="sldNum" sz="quarter" idx="14"/>
          </p:nvPr>
        </p:nvSpPr>
        <p:spPr/>
        <p:txBody>
          <a:bodyPr rtlCol="0"/>
          <a:lstStyle/>
          <a:p>
            <a:pPr rtl="0"/>
            <a:fld id="{19B51A1E-902D-48AF-9020-955120F399B6}" type="slidenum">
              <a:rPr lang="it-IT" smtClean="0"/>
              <a:pPr rtl="0"/>
              <a:t>2</a:t>
            </a:fld>
            <a:endParaRPr lang="it-IT" dirty="0"/>
          </a:p>
        </p:txBody>
      </p:sp>
    </p:spTree>
    <p:extLst>
      <p:ext uri="{BB962C8B-B14F-4D97-AF65-F5344CB8AC3E}">
        <p14:creationId xmlns:p14="http://schemas.microsoft.com/office/powerpoint/2010/main" val="79575452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id="{4DCC4E84-25B3-4158-82B1-6C4DE795C4B7}"/>
              </a:ext>
            </a:extLst>
          </p:cNvPr>
          <p:cNvSpPr>
            <a:spLocks noGrp="1"/>
          </p:cNvSpPr>
          <p:nvPr>
            <p:ph type="sldNum" sz="quarter" idx="11"/>
          </p:nvPr>
        </p:nvSpPr>
        <p:spPr/>
        <p:txBody>
          <a:bodyPr/>
          <a:lstStyle/>
          <a:p>
            <a:pPr rtl="0"/>
            <a:fld id="{19B51A1E-902D-48AF-9020-955120F399B6}" type="slidenum">
              <a:rPr lang="it-IT" smtClean="0"/>
              <a:pPr rtl="0"/>
              <a:t>20</a:t>
            </a:fld>
            <a:endParaRPr lang="it-IT" dirty="0"/>
          </a:p>
        </p:txBody>
      </p:sp>
      <p:grpSp>
        <p:nvGrpSpPr>
          <p:cNvPr id="10" name="Gruppo 9">
            <a:extLst>
              <a:ext uri="{FF2B5EF4-FFF2-40B4-BE49-F238E27FC236}">
                <a16:creationId xmlns:a16="http://schemas.microsoft.com/office/drawing/2014/main" id="{34D83F8D-5BE3-41EC-AB70-3C7BAA4BF14B}"/>
              </a:ext>
            </a:extLst>
          </p:cNvPr>
          <p:cNvGrpSpPr/>
          <p:nvPr/>
        </p:nvGrpSpPr>
        <p:grpSpPr>
          <a:xfrm>
            <a:off x="1062976" y="1129438"/>
            <a:ext cx="2691453" cy="5040000"/>
            <a:chOff x="3004070" y="1566013"/>
            <a:chExt cx="7062843" cy="5091803"/>
          </a:xfrm>
        </p:grpSpPr>
        <p:sp>
          <p:nvSpPr>
            <p:cNvPr id="11" name="Rettangolo arrotondato 15">
              <a:extLst>
                <a:ext uri="{FF2B5EF4-FFF2-40B4-BE49-F238E27FC236}">
                  <a16:creationId xmlns:a16="http://schemas.microsoft.com/office/drawing/2014/main" id="{D78727D5-FCFF-4FCD-B11A-D0C0D194EA16}"/>
                </a:ext>
              </a:extLst>
            </p:cNvPr>
            <p:cNvSpPr/>
            <p:nvPr/>
          </p:nvSpPr>
          <p:spPr>
            <a:xfrm>
              <a:off x="3004070" y="1566013"/>
              <a:ext cx="7062843" cy="5091803"/>
            </a:xfrm>
            <a:prstGeom prst="round2SameRect">
              <a:avLst>
                <a:gd name="adj1" fmla="val 5601"/>
                <a:gd name="adj2" fmla="val 5378"/>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dirty="0"/>
            </a:p>
          </p:txBody>
        </p:sp>
        <p:sp>
          <p:nvSpPr>
            <p:cNvPr id="12" name="Rettangolo arrotondato 15">
              <a:extLst>
                <a:ext uri="{FF2B5EF4-FFF2-40B4-BE49-F238E27FC236}">
                  <a16:creationId xmlns:a16="http://schemas.microsoft.com/office/drawing/2014/main" id="{31E94E45-7AD2-4E44-A76F-0B4B0FEA7203}"/>
                </a:ext>
              </a:extLst>
            </p:cNvPr>
            <p:cNvSpPr/>
            <p:nvPr/>
          </p:nvSpPr>
          <p:spPr>
            <a:xfrm>
              <a:off x="3071339" y="1621211"/>
              <a:ext cx="6943721" cy="4987716"/>
            </a:xfrm>
            <a:prstGeom prst="round2SameRect">
              <a:avLst>
                <a:gd name="adj1" fmla="val 4499"/>
                <a:gd name="adj2" fmla="val 4855"/>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13" name="Rettangolo: Angoli arrotondati 45">
              <a:extLst>
                <a:ext uri="{FF2B5EF4-FFF2-40B4-BE49-F238E27FC236}">
                  <a16:creationId xmlns:a16="http://schemas.microsoft.com/office/drawing/2014/main" id="{AEB79FF8-631D-4FE3-9689-B60DC617D2BF}"/>
                </a:ext>
              </a:extLst>
            </p:cNvPr>
            <p:cNvSpPr/>
            <p:nvPr/>
          </p:nvSpPr>
          <p:spPr>
            <a:xfrm rot="16200000">
              <a:off x="4344122" y="958554"/>
              <a:ext cx="4398154" cy="6335511"/>
            </a:xfrm>
            <a:prstGeom prst="roundRect">
              <a:avLst>
                <a:gd name="adj" fmla="val 1476"/>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14" name="Ovale 13">
              <a:extLst>
                <a:ext uri="{FF2B5EF4-FFF2-40B4-BE49-F238E27FC236}">
                  <a16:creationId xmlns:a16="http://schemas.microsoft.com/office/drawing/2014/main" id="{0D587CDA-5D69-416E-B533-FF0E9B8A8056}"/>
                </a:ext>
              </a:extLst>
            </p:cNvPr>
            <p:cNvSpPr/>
            <p:nvPr/>
          </p:nvSpPr>
          <p:spPr>
            <a:xfrm rot="16200000">
              <a:off x="6755357" y="1712816"/>
              <a:ext cx="46898" cy="122811"/>
            </a:xfrm>
            <a:prstGeom prst="ellipse">
              <a:avLst/>
            </a:prstGeom>
            <a:solidFill>
              <a:schemeClr val="bg1">
                <a:lumMod val="85000"/>
              </a:schemeClr>
            </a:solidFill>
            <a:ln w="0">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dirty="0"/>
            </a:p>
          </p:txBody>
        </p:sp>
        <p:sp>
          <p:nvSpPr>
            <p:cNvPr id="15" name="Ovale 14">
              <a:extLst>
                <a:ext uri="{FF2B5EF4-FFF2-40B4-BE49-F238E27FC236}">
                  <a16:creationId xmlns:a16="http://schemas.microsoft.com/office/drawing/2014/main" id="{8C0A7089-05CA-4169-84D2-F3EA03DC5B64}"/>
                </a:ext>
              </a:extLst>
            </p:cNvPr>
            <p:cNvSpPr/>
            <p:nvPr/>
          </p:nvSpPr>
          <p:spPr>
            <a:xfrm rot="16200000">
              <a:off x="6439139" y="1670304"/>
              <a:ext cx="80055" cy="207835"/>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dirty="0"/>
            </a:p>
          </p:txBody>
        </p:sp>
      </p:grpSp>
      <p:sp>
        <p:nvSpPr>
          <p:cNvPr id="17" name="Segnaposto contenuto 7">
            <a:extLst>
              <a:ext uri="{FF2B5EF4-FFF2-40B4-BE49-F238E27FC236}">
                <a16:creationId xmlns:a16="http://schemas.microsoft.com/office/drawing/2014/main" id="{BDCF08F7-86B6-4BC6-9651-EE8593C20CE0}"/>
              </a:ext>
            </a:extLst>
          </p:cNvPr>
          <p:cNvSpPr txBox="1">
            <a:spLocks/>
          </p:cNvSpPr>
          <p:nvPr/>
        </p:nvSpPr>
        <p:spPr>
          <a:xfrm>
            <a:off x="4833017" y="697437"/>
            <a:ext cx="2525966" cy="432001"/>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2400" dirty="0">
                <a:latin typeface="+mj-lt"/>
              </a:rPr>
              <a:t>Pagina dei Servizi</a:t>
            </a:r>
          </a:p>
        </p:txBody>
      </p:sp>
      <p:sp>
        <p:nvSpPr>
          <p:cNvPr id="18" name="Segnaposto testo 9">
            <a:extLst>
              <a:ext uri="{FF2B5EF4-FFF2-40B4-BE49-F238E27FC236}">
                <a16:creationId xmlns:a16="http://schemas.microsoft.com/office/drawing/2014/main" id="{8520E2F2-09EA-438C-AACD-B47881AE977F}"/>
              </a:ext>
            </a:extLst>
          </p:cNvPr>
          <p:cNvSpPr txBox="1">
            <a:spLocks/>
          </p:cNvSpPr>
          <p:nvPr/>
        </p:nvSpPr>
        <p:spPr>
          <a:xfrm>
            <a:off x="4246238" y="1184074"/>
            <a:ext cx="3699524" cy="4936972"/>
          </a:xfrm>
          <a:prstGeom prst="rect">
            <a:avLst/>
          </a:prstGeom>
          <a:solidFill>
            <a:schemeClr val="bg1">
              <a:lumMod val="95000"/>
            </a:schemeClr>
          </a:solidFill>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it-IT" dirty="0">
                <a:latin typeface="Rockwell Nova" panose="02060503020205020403" pitchFamily="18" charset="0"/>
              </a:rPr>
              <a:t>La pagina dei servizi dei due prototipi sono agli antiteti. In particolare notiamo nel prototipo di sinistra oltre ad una visione globale delle piante, la possibilità di localizzazione e notifica, che è assente nel prototipo di destra, sebbene anch’esso notifica all’utente eventuali problematiche.</a:t>
            </a:r>
          </a:p>
        </p:txBody>
      </p:sp>
      <p:grpSp>
        <p:nvGrpSpPr>
          <p:cNvPr id="22" name="Gruppo 21">
            <a:extLst>
              <a:ext uri="{FF2B5EF4-FFF2-40B4-BE49-F238E27FC236}">
                <a16:creationId xmlns:a16="http://schemas.microsoft.com/office/drawing/2014/main" id="{7BA8238C-040C-4CE4-BDAA-279E38E272E8}"/>
              </a:ext>
            </a:extLst>
          </p:cNvPr>
          <p:cNvGrpSpPr/>
          <p:nvPr/>
        </p:nvGrpSpPr>
        <p:grpSpPr>
          <a:xfrm>
            <a:off x="8411937" y="1129438"/>
            <a:ext cx="2691453" cy="5040000"/>
            <a:chOff x="3004070" y="1566013"/>
            <a:chExt cx="7062843" cy="5091803"/>
          </a:xfrm>
        </p:grpSpPr>
        <p:sp>
          <p:nvSpPr>
            <p:cNvPr id="23" name="Rettangolo arrotondato 15">
              <a:extLst>
                <a:ext uri="{FF2B5EF4-FFF2-40B4-BE49-F238E27FC236}">
                  <a16:creationId xmlns:a16="http://schemas.microsoft.com/office/drawing/2014/main" id="{181DE639-CCF5-4C77-9132-326C53A34C4E}"/>
                </a:ext>
              </a:extLst>
            </p:cNvPr>
            <p:cNvSpPr/>
            <p:nvPr/>
          </p:nvSpPr>
          <p:spPr>
            <a:xfrm>
              <a:off x="3004070" y="1566013"/>
              <a:ext cx="7062843" cy="5091803"/>
            </a:xfrm>
            <a:prstGeom prst="round2SameRect">
              <a:avLst>
                <a:gd name="adj1" fmla="val 5601"/>
                <a:gd name="adj2" fmla="val 5378"/>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dirty="0"/>
            </a:p>
          </p:txBody>
        </p:sp>
        <p:sp>
          <p:nvSpPr>
            <p:cNvPr id="24" name="Rettangolo arrotondato 15">
              <a:extLst>
                <a:ext uri="{FF2B5EF4-FFF2-40B4-BE49-F238E27FC236}">
                  <a16:creationId xmlns:a16="http://schemas.microsoft.com/office/drawing/2014/main" id="{A95198C0-B2D6-4C69-8B44-EB240A711D7F}"/>
                </a:ext>
              </a:extLst>
            </p:cNvPr>
            <p:cNvSpPr/>
            <p:nvPr/>
          </p:nvSpPr>
          <p:spPr>
            <a:xfrm>
              <a:off x="3071339" y="1621211"/>
              <a:ext cx="6943721" cy="4987716"/>
            </a:xfrm>
            <a:prstGeom prst="round2SameRect">
              <a:avLst>
                <a:gd name="adj1" fmla="val 4499"/>
                <a:gd name="adj2" fmla="val 4855"/>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5" name="Rettangolo: Angoli arrotondati 45">
              <a:extLst>
                <a:ext uri="{FF2B5EF4-FFF2-40B4-BE49-F238E27FC236}">
                  <a16:creationId xmlns:a16="http://schemas.microsoft.com/office/drawing/2014/main" id="{A02D6AA8-504E-4006-8B78-2FFEFFC34D8A}"/>
                </a:ext>
              </a:extLst>
            </p:cNvPr>
            <p:cNvSpPr/>
            <p:nvPr/>
          </p:nvSpPr>
          <p:spPr>
            <a:xfrm rot="16200000">
              <a:off x="4344122" y="958554"/>
              <a:ext cx="4398154" cy="6335511"/>
            </a:xfrm>
            <a:prstGeom prst="roundRect">
              <a:avLst>
                <a:gd name="adj" fmla="val 1476"/>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6" name="Ovale 25">
              <a:extLst>
                <a:ext uri="{FF2B5EF4-FFF2-40B4-BE49-F238E27FC236}">
                  <a16:creationId xmlns:a16="http://schemas.microsoft.com/office/drawing/2014/main" id="{C9B0BA06-F712-4473-8E9D-B011A55A4509}"/>
                </a:ext>
              </a:extLst>
            </p:cNvPr>
            <p:cNvSpPr/>
            <p:nvPr/>
          </p:nvSpPr>
          <p:spPr>
            <a:xfrm rot="16200000">
              <a:off x="6755357" y="1712816"/>
              <a:ext cx="46898" cy="122811"/>
            </a:xfrm>
            <a:prstGeom prst="ellipse">
              <a:avLst/>
            </a:prstGeom>
            <a:solidFill>
              <a:schemeClr val="bg1">
                <a:lumMod val="85000"/>
              </a:schemeClr>
            </a:solidFill>
            <a:ln w="0">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dirty="0"/>
            </a:p>
          </p:txBody>
        </p:sp>
        <p:sp>
          <p:nvSpPr>
            <p:cNvPr id="27" name="Ovale 26">
              <a:extLst>
                <a:ext uri="{FF2B5EF4-FFF2-40B4-BE49-F238E27FC236}">
                  <a16:creationId xmlns:a16="http://schemas.microsoft.com/office/drawing/2014/main" id="{1BFE8713-612B-4BEF-BB8D-932ADD7B072D}"/>
                </a:ext>
              </a:extLst>
            </p:cNvPr>
            <p:cNvSpPr/>
            <p:nvPr/>
          </p:nvSpPr>
          <p:spPr>
            <a:xfrm rot="16200000">
              <a:off x="6439139" y="1670304"/>
              <a:ext cx="80055" cy="207835"/>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dirty="0"/>
            </a:p>
          </p:txBody>
        </p:sp>
      </p:grpSp>
      <p:pic>
        <p:nvPicPr>
          <p:cNvPr id="19" name="Immagine 18">
            <a:extLst>
              <a:ext uri="{FF2B5EF4-FFF2-40B4-BE49-F238E27FC236}">
                <a16:creationId xmlns:a16="http://schemas.microsoft.com/office/drawing/2014/main" id="{86FF98EC-D9E7-4748-8B59-2A2EE3A632E6}"/>
              </a:ext>
            </a:extLst>
          </p:cNvPr>
          <p:cNvPicPr/>
          <p:nvPr/>
        </p:nvPicPr>
        <p:blipFill>
          <a:blip r:embed="rId2"/>
          <a:srcRect/>
          <a:stretch/>
        </p:blipFill>
        <p:spPr bwMode="auto">
          <a:xfrm>
            <a:off x="1214376" y="1507796"/>
            <a:ext cx="2414288" cy="4336744"/>
          </a:xfrm>
          <a:prstGeom prst="roundRect">
            <a:avLst>
              <a:gd name="adj" fmla="val 1644"/>
            </a:avLst>
          </a:prstGeom>
          <a:ln w="31750">
            <a:noFill/>
          </a:ln>
          <a:effectLst>
            <a:outerShdw blurRad="76200" dist="38100" dir="7800000" algn="tl" rotWithShape="0">
              <a:srgbClr val="000000">
                <a:alpha val="40000"/>
              </a:srgbClr>
            </a:outerShdw>
          </a:effectLst>
          <a:scene3d>
            <a:camera prst="orthographicFront"/>
            <a:lightRig rig="contrasting" dir="t">
              <a:rot lat="0" lon="0" rev="4200000"/>
            </a:lightRig>
          </a:scene3d>
          <a:sp3d contourW="12700" prstMaterial="matte">
            <a:contourClr>
              <a:schemeClr val="accent1"/>
            </a:contourClr>
          </a:sp3d>
          <a:extLst>
            <a:ext uri="{53640926-AAD7-44D8-BBD7-CCE9431645EC}">
              <a14:shadowObscured xmlns:a14="http://schemas.microsoft.com/office/drawing/2010/main"/>
            </a:ext>
          </a:extLst>
        </p:spPr>
      </p:pic>
      <p:pic>
        <p:nvPicPr>
          <p:cNvPr id="20" name="Immagine 19">
            <a:extLst>
              <a:ext uri="{FF2B5EF4-FFF2-40B4-BE49-F238E27FC236}">
                <a16:creationId xmlns:a16="http://schemas.microsoft.com/office/drawing/2014/main" id="{1FA4489B-5B4C-4CD8-A5ED-3897DF3B3CDF}"/>
              </a:ext>
            </a:extLst>
          </p:cNvPr>
          <p:cNvPicPr/>
          <p:nvPr/>
        </p:nvPicPr>
        <p:blipFill>
          <a:blip r:embed="rId3"/>
          <a:srcRect/>
          <a:stretch/>
        </p:blipFill>
        <p:spPr bwMode="auto">
          <a:xfrm>
            <a:off x="8563336" y="1482843"/>
            <a:ext cx="2414288" cy="4361697"/>
          </a:xfrm>
          <a:prstGeom prst="roundRect">
            <a:avLst>
              <a:gd name="adj" fmla="val 1644"/>
            </a:avLst>
          </a:prstGeom>
          <a:ln w="31750">
            <a:noFill/>
          </a:ln>
          <a:effectLst>
            <a:outerShdw blurRad="76200" dist="38100" dir="7800000" algn="tl" rotWithShape="0">
              <a:srgbClr val="000000">
                <a:alpha val="40000"/>
              </a:srgbClr>
            </a:outerShdw>
          </a:effectLst>
          <a:scene3d>
            <a:camera prst="orthographicFront"/>
            <a:lightRig rig="contrasting" dir="t">
              <a:rot lat="0" lon="0" rev="4200000"/>
            </a:lightRig>
          </a:scene3d>
          <a:sp3d contourW="12700" prstMaterial="matte">
            <a:contourClr>
              <a:schemeClr val="accent1"/>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27254713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id="{4DCC4E84-25B3-4158-82B1-6C4DE795C4B7}"/>
              </a:ext>
            </a:extLst>
          </p:cNvPr>
          <p:cNvSpPr>
            <a:spLocks noGrp="1"/>
          </p:cNvSpPr>
          <p:nvPr>
            <p:ph type="sldNum" sz="quarter" idx="11"/>
          </p:nvPr>
        </p:nvSpPr>
        <p:spPr/>
        <p:txBody>
          <a:bodyPr/>
          <a:lstStyle/>
          <a:p>
            <a:pPr rtl="0"/>
            <a:fld id="{19B51A1E-902D-48AF-9020-955120F399B6}" type="slidenum">
              <a:rPr lang="it-IT" smtClean="0"/>
              <a:pPr rtl="0"/>
              <a:t>21</a:t>
            </a:fld>
            <a:endParaRPr lang="it-IT" dirty="0"/>
          </a:p>
        </p:txBody>
      </p:sp>
      <p:grpSp>
        <p:nvGrpSpPr>
          <p:cNvPr id="10" name="Gruppo 9">
            <a:extLst>
              <a:ext uri="{FF2B5EF4-FFF2-40B4-BE49-F238E27FC236}">
                <a16:creationId xmlns:a16="http://schemas.microsoft.com/office/drawing/2014/main" id="{34D83F8D-5BE3-41EC-AB70-3C7BAA4BF14B}"/>
              </a:ext>
            </a:extLst>
          </p:cNvPr>
          <p:cNvGrpSpPr/>
          <p:nvPr/>
        </p:nvGrpSpPr>
        <p:grpSpPr>
          <a:xfrm>
            <a:off x="1062976" y="1129438"/>
            <a:ext cx="2691453" cy="5040000"/>
            <a:chOff x="3004070" y="1566013"/>
            <a:chExt cx="7062843" cy="5091803"/>
          </a:xfrm>
        </p:grpSpPr>
        <p:sp>
          <p:nvSpPr>
            <p:cNvPr id="11" name="Rettangolo arrotondato 15">
              <a:extLst>
                <a:ext uri="{FF2B5EF4-FFF2-40B4-BE49-F238E27FC236}">
                  <a16:creationId xmlns:a16="http://schemas.microsoft.com/office/drawing/2014/main" id="{D78727D5-FCFF-4FCD-B11A-D0C0D194EA16}"/>
                </a:ext>
              </a:extLst>
            </p:cNvPr>
            <p:cNvSpPr/>
            <p:nvPr/>
          </p:nvSpPr>
          <p:spPr>
            <a:xfrm>
              <a:off x="3004070" y="1566013"/>
              <a:ext cx="7062843" cy="5091803"/>
            </a:xfrm>
            <a:prstGeom prst="round2SameRect">
              <a:avLst>
                <a:gd name="adj1" fmla="val 5601"/>
                <a:gd name="adj2" fmla="val 5378"/>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dirty="0"/>
            </a:p>
          </p:txBody>
        </p:sp>
        <p:sp>
          <p:nvSpPr>
            <p:cNvPr id="12" name="Rettangolo arrotondato 15">
              <a:extLst>
                <a:ext uri="{FF2B5EF4-FFF2-40B4-BE49-F238E27FC236}">
                  <a16:creationId xmlns:a16="http://schemas.microsoft.com/office/drawing/2014/main" id="{31E94E45-7AD2-4E44-A76F-0B4B0FEA7203}"/>
                </a:ext>
              </a:extLst>
            </p:cNvPr>
            <p:cNvSpPr/>
            <p:nvPr/>
          </p:nvSpPr>
          <p:spPr>
            <a:xfrm>
              <a:off x="3071339" y="1621211"/>
              <a:ext cx="6943721" cy="4987716"/>
            </a:xfrm>
            <a:prstGeom prst="round2SameRect">
              <a:avLst>
                <a:gd name="adj1" fmla="val 4499"/>
                <a:gd name="adj2" fmla="val 4855"/>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13" name="Rettangolo: Angoli arrotondati 45">
              <a:extLst>
                <a:ext uri="{FF2B5EF4-FFF2-40B4-BE49-F238E27FC236}">
                  <a16:creationId xmlns:a16="http://schemas.microsoft.com/office/drawing/2014/main" id="{AEB79FF8-631D-4FE3-9689-B60DC617D2BF}"/>
                </a:ext>
              </a:extLst>
            </p:cNvPr>
            <p:cNvSpPr/>
            <p:nvPr/>
          </p:nvSpPr>
          <p:spPr>
            <a:xfrm rot="16200000">
              <a:off x="4344122" y="958554"/>
              <a:ext cx="4398154" cy="6335511"/>
            </a:xfrm>
            <a:prstGeom prst="roundRect">
              <a:avLst>
                <a:gd name="adj" fmla="val 1476"/>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14" name="Ovale 13">
              <a:extLst>
                <a:ext uri="{FF2B5EF4-FFF2-40B4-BE49-F238E27FC236}">
                  <a16:creationId xmlns:a16="http://schemas.microsoft.com/office/drawing/2014/main" id="{0D587CDA-5D69-416E-B533-FF0E9B8A8056}"/>
                </a:ext>
              </a:extLst>
            </p:cNvPr>
            <p:cNvSpPr/>
            <p:nvPr/>
          </p:nvSpPr>
          <p:spPr>
            <a:xfrm rot="16200000">
              <a:off x="6755357" y="1712816"/>
              <a:ext cx="46898" cy="122811"/>
            </a:xfrm>
            <a:prstGeom prst="ellipse">
              <a:avLst/>
            </a:prstGeom>
            <a:solidFill>
              <a:schemeClr val="bg1">
                <a:lumMod val="85000"/>
              </a:schemeClr>
            </a:solidFill>
            <a:ln w="0">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dirty="0"/>
            </a:p>
          </p:txBody>
        </p:sp>
        <p:sp>
          <p:nvSpPr>
            <p:cNvPr id="15" name="Ovale 14">
              <a:extLst>
                <a:ext uri="{FF2B5EF4-FFF2-40B4-BE49-F238E27FC236}">
                  <a16:creationId xmlns:a16="http://schemas.microsoft.com/office/drawing/2014/main" id="{8C0A7089-05CA-4169-84D2-F3EA03DC5B64}"/>
                </a:ext>
              </a:extLst>
            </p:cNvPr>
            <p:cNvSpPr/>
            <p:nvPr/>
          </p:nvSpPr>
          <p:spPr>
            <a:xfrm rot="16200000">
              <a:off x="6439139" y="1670304"/>
              <a:ext cx="80055" cy="207835"/>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dirty="0"/>
            </a:p>
          </p:txBody>
        </p:sp>
      </p:grpSp>
      <p:sp>
        <p:nvSpPr>
          <p:cNvPr id="17" name="Segnaposto contenuto 7">
            <a:extLst>
              <a:ext uri="{FF2B5EF4-FFF2-40B4-BE49-F238E27FC236}">
                <a16:creationId xmlns:a16="http://schemas.microsoft.com/office/drawing/2014/main" id="{BDCF08F7-86B6-4BC6-9651-EE8593C20CE0}"/>
              </a:ext>
            </a:extLst>
          </p:cNvPr>
          <p:cNvSpPr txBox="1">
            <a:spLocks/>
          </p:cNvSpPr>
          <p:nvPr/>
        </p:nvSpPr>
        <p:spPr>
          <a:xfrm>
            <a:off x="4891074" y="697437"/>
            <a:ext cx="2409852" cy="432001"/>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2400" dirty="0">
                <a:latin typeface="+mj-lt"/>
              </a:rPr>
              <a:t>Wiki delle Piante</a:t>
            </a:r>
          </a:p>
        </p:txBody>
      </p:sp>
      <p:sp>
        <p:nvSpPr>
          <p:cNvPr id="18" name="Segnaposto testo 9">
            <a:extLst>
              <a:ext uri="{FF2B5EF4-FFF2-40B4-BE49-F238E27FC236}">
                <a16:creationId xmlns:a16="http://schemas.microsoft.com/office/drawing/2014/main" id="{8520E2F2-09EA-438C-AACD-B47881AE977F}"/>
              </a:ext>
            </a:extLst>
          </p:cNvPr>
          <p:cNvSpPr txBox="1">
            <a:spLocks/>
          </p:cNvSpPr>
          <p:nvPr/>
        </p:nvSpPr>
        <p:spPr>
          <a:xfrm>
            <a:off x="4250192" y="1180952"/>
            <a:ext cx="3700800" cy="4936972"/>
          </a:xfrm>
          <a:prstGeom prst="rect">
            <a:avLst/>
          </a:prstGeom>
          <a:solidFill>
            <a:schemeClr val="bg1">
              <a:lumMod val="95000"/>
            </a:schemeClr>
          </a:solidFill>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it-IT" dirty="0">
                <a:latin typeface="Rockwell Nova" panose="02060503020205020403" pitchFamily="18" charset="0"/>
              </a:rPr>
              <a:t>I due prototipi trattano la sezione in modi differenti, nel prototipo di sinistra troviamo la possibilità di ricercare le piante anche in base alla tipologia, mentre nel prototipo di destra troviamo un elenco di piante in base alla tipologia, orto nello specifico, con le relative informazioni (lo stesso design è applicato anche alle piante da frutto e  aromatiche).</a:t>
            </a:r>
          </a:p>
        </p:txBody>
      </p:sp>
      <p:grpSp>
        <p:nvGrpSpPr>
          <p:cNvPr id="22" name="Gruppo 21">
            <a:extLst>
              <a:ext uri="{FF2B5EF4-FFF2-40B4-BE49-F238E27FC236}">
                <a16:creationId xmlns:a16="http://schemas.microsoft.com/office/drawing/2014/main" id="{7BA8238C-040C-4CE4-BDAA-279E38E272E8}"/>
              </a:ext>
            </a:extLst>
          </p:cNvPr>
          <p:cNvGrpSpPr/>
          <p:nvPr/>
        </p:nvGrpSpPr>
        <p:grpSpPr>
          <a:xfrm>
            <a:off x="8411937" y="1129438"/>
            <a:ext cx="2691453" cy="5040000"/>
            <a:chOff x="3004070" y="1566013"/>
            <a:chExt cx="7062843" cy="5091803"/>
          </a:xfrm>
        </p:grpSpPr>
        <p:sp>
          <p:nvSpPr>
            <p:cNvPr id="23" name="Rettangolo arrotondato 15">
              <a:extLst>
                <a:ext uri="{FF2B5EF4-FFF2-40B4-BE49-F238E27FC236}">
                  <a16:creationId xmlns:a16="http://schemas.microsoft.com/office/drawing/2014/main" id="{181DE639-CCF5-4C77-9132-326C53A34C4E}"/>
                </a:ext>
              </a:extLst>
            </p:cNvPr>
            <p:cNvSpPr/>
            <p:nvPr/>
          </p:nvSpPr>
          <p:spPr>
            <a:xfrm>
              <a:off x="3004070" y="1566013"/>
              <a:ext cx="7062843" cy="5091803"/>
            </a:xfrm>
            <a:prstGeom prst="round2SameRect">
              <a:avLst>
                <a:gd name="adj1" fmla="val 5601"/>
                <a:gd name="adj2" fmla="val 5378"/>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dirty="0"/>
            </a:p>
          </p:txBody>
        </p:sp>
        <p:sp>
          <p:nvSpPr>
            <p:cNvPr id="24" name="Rettangolo arrotondato 15">
              <a:extLst>
                <a:ext uri="{FF2B5EF4-FFF2-40B4-BE49-F238E27FC236}">
                  <a16:creationId xmlns:a16="http://schemas.microsoft.com/office/drawing/2014/main" id="{A95198C0-B2D6-4C69-8B44-EB240A711D7F}"/>
                </a:ext>
              </a:extLst>
            </p:cNvPr>
            <p:cNvSpPr/>
            <p:nvPr/>
          </p:nvSpPr>
          <p:spPr>
            <a:xfrm>
              <a:off x="3071339" y="1621211"/>
              <a:ext cx="6943721" cy="4987716"/>
            </a:xfrm>
            <a:prstGeom prst="round2SameRect">
              <a:avLst>
                <a:gd name="adj1" fmla="val 4499"/>
                <a:gd name="adj2" fmla="val 4855"/>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5" name="Rettangolo: Angoli arrotondati 45">
              <a:extLst>
                <a:ext uri="{FF2B5EF4-FFF2-40B4-BE49-F238E27FC236}">
                  <a16:creationId xmlns:a16="http://schemas.microsoft.com/office/drawing/2014/main" id="{A02D6AA8-504E-4006-8B78-2FFEFFC34D8A}"/>
                </a:ext>
              </a:extLst>
            </p:cNvPr>
            <p:cNvSpPr/>
            <p:nvPr/>
          </p:nvSpPr>
          <p:spPr>
            <a:xfrm rot="16200000">
              <a:off x="4344122" y="958554"/>
              <a:ext cx="4398154" cy="6335511"/>
            </a:xfrm>
            <a:prstGeom prst="roundRect">
              <a:avLst>
                <a:gd name="adj" fmla="val 1476"/>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6" name="Ovale 25">
              <a:extLst>
                <a:ext uri="{FF2B5EF4-FFF2-40B4-BE49-F238E27FC236}">
                  <a16:creationId xmlns:a16="http://schemas.microsoft.com/office/drawing/2014/main" id="{C9B0BA06-F712-4473-8E9D-B011A55A4509}"/>
                </a:ext>
              </a:extLst>
            </p:cNvPr>
            <p:cNvSpPr/>
            <p:nvPr/>
          </p:nvSpPr>
          <p:spPr>
            <a:xfrm rot="16200000">
              <a:off x="6755357" y="1712816"/>
              <a:ext cx="46898" cy="122811"/>
            </a:xfrm>
            <a:prstGeom prst="ellipse">
              <a:avLst/>
            </a:prstGeom>
            <a:solidFill>
              <a:schemeClr val="bg1">
                <a:lumMod val="85000"/>
              </a:schemeClr>
            </a:solidFill>
            <a:ln w="0">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dirty="0"/>
            </a:p>
          </p:txBody>
        </p:sp>
        <p:sp>
          <p:nvSpPr>
            <p:cNvPr id="27" name="Ovale 26">
              <a:extLst>
                <a:ext uri="{FF2B5EF4-FFF2-40B4-BE49-F238E27FC236}">
                  <a16:creationId xmlns:a16="http://schemas.microsoft.com/office/drawing/2014/main" id="{1BFE8713-612B-4BEF-BB8D-932ADD7B072D}"/>
                </a:ext>
              </a:extLst>
            </p:cNvPr>
            <p:cNvSpPr/>
            <p:nvPr/>
          </p:nvSpPr>
          <p:spPr>
            <a:xfrm rot="16200000">
              <a:off x="6439139" y="1670304"/>
              <a:ext cx="80055" cy="207835"/>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dirty="0"/>
            </a:p>
          </p:txBody>
        </p:sp>
      </p:grpSp>
      <p:pic>
        <p:nvPicPr>
          <p:cNvPr id="19" name="Immagine 18">
            <a:extLst>
              <a:ext uri="{FF2B5EF4-FFF2-40B4-BE49-F238E27FC236}">
                <a16:creationId xmlns:a16="http://schemas.microsoft.com/office/drawing/2014/main" id="{B3106A9B-0C14-4202-A010-A0139598D5EE}"/>
              </a:ext>
            </a:extLst>
          </p:cNvPr>
          <p:cNvPicPr/>
          <p:nvPr/>
        </p:nvPicPr>
        <p:blipFill>
          <a:blip r:embed="rId2"/>
          <a:srcRect/>
          <a:stretch/>
        </p:blipFill>
        <p:spPr bwMode="auto">
          <a:xfrm>
            <a:off x="1214376" y="1513820"/>
            <a:ext cx="2414288" cy="4326571"/>
          </a:xfrm>
          <a:prstGeom prst="roundRect">
            <a:avLst>
              <a:gd name="adj" fmla="val 1644"/>
            </a:avLst>
          </a:prstGeom>
          <a:ln w="31750">
            <a:noFill/>
          </a:ln>
          <a:effectLst>
            <a:outerShdw blurRad="76200" dist="38100" dir="7800000" algn="tl" rotWithShape="0">
              <a:srgbClr val="000000">
                <a:alpha val="40000"/>
              </a:srgbClr>
            </a:outerShdw>
          </a:effectLst>
          <a:scene3d>
            <a:camera prst="orthographicFront"/>
            <a:lightRig rig="contrasting" dir="t">
              <a:rot lat="0" lon="0" rev="4200000"/>
            </a:lightRig>
          </a:scene3d>
          <a:sp3d contourW="12700" prstMaterial="matte">
            <a:contourClr>
              <a:schemeClr val="accent1"/>
            </a:contourClr>
          </a:sp3d>
          <a:extLst>
            <a:ext uri="{53640926-AAD7-44D8-BBD7-CCE9431645EC}">
              <a14:shadowObscured xmlns:a14="http://schemas.microsoft.com/office/drawing/2010/main"/>
            </a:ext>
          </a:extLst>
        </p:spPr>
      </p:pic>
      <p:pic>
        <p:nvPicPr>
          <p:cNvPr id="20" name="Immagine 19">
            <a:extLst>
              <a:ext uri="{FF2B5EF4-FFF2-40B4-BE49-F238E27FC236}">
                <a16:creationId xmlns:a16="http://schemas.microsoft.com/office/drawing/2014/main" id="{C390F357-38EB-45DF-9AC1-25BD189E8FFF}"/>
              </a:ext>
            </a:extLst>
          </p:cNvPr>
          <p:cNvPicPr/>
          <p:nvPr/>
        </p:nvPicPr>
        <p:blipFill rotWithShape="1">
          <a:blip r:embed="rId3"/>
          <a:srcRect r="11614"/>
          <a:stretch/>
        </p:blipFill>
        <p:spPr bwMode="auto">
          <a:xfrm>
            <a:off x="8573340" y="1513819"/>
            <a:ext cx="2394405" cy="4395456"/>
          </a:xfrm>
          <a:prstGeom prst="roundRect">
            <a:avLst>
              <a:gd name="adj" fmla="val 1644"/>
            </a:avLst>
          </a:prstGeom>
          <a:ln w="31750">
            <a:noFill/>
          </a:ln>
          <a:effectLst>
            <a:outerShdw blurRad="76200" dist="38100" dir="7800000" algn="tl" rotWithShape="0">
              <a:srgbClr val="000000">
                <a:alpha val="40000"/>
              </a:srgbClr>
            </a:outerShdw>
          </a:effectLst>
          <a:scene3d>
            <a:camera prst="orthographicFront"/>
            <a:lightRig rig="contrasting" dir="t">
              <a:rot lat="0" lon="0" rev="4200000"/>
            </a:lightRig>
          </a:scene3d>
          <a:sp3d contourW="12700" prstMaterial="matte">
            <a:contourClr>
              <a:schemeClr val="accent1"/>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1451150284"/>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id="{4DCC4E84-25B3-4158-82B1-6C4DE795C4B7}"/>
              </a:ext>
            </a:extLst>
          </p:cNvPr>
          <p:cNvSpPr>
            <a:spLocks noGrp="1"/>
          </p:cNvSpPr>
          <p:nvPr>
            <p:ph type="sldNum" sz="quarter" idx="11"/>
          </p:nvPr>
        </p:nvSpPr>
        <p:spPr/>
        <p:txBody>
          <a:bodyPr/>
          <a:lstStyle/>
          <a:p>
            <a:pPr rtl="0"/>
            <a:fld id="{19B51A1E-902D-48AF-9020-955120F399B6}" type="slidenum">
              <a:rPr lang="it-IT" smtClean="0"/>
              <a:pPr rtl="0"/>
              <a:t>22</a:t>
            </a:fld>
            <a:endParaRPr lang="it-IT" dirty="0"/>
          </a:p>
        </p:txBody>
      </p:sp>
      <p:grpSp>
        <p:nvGrpSpPr>
          <p:cNvPr id="10" name="Gruppo 9">
            <a:extLst>
              <a:ext uri="{FF2B5EF4-FFF2-40B4-BE49-F238E27FC236}">
                <a16:creationId xmlns:a16="http://schemas.microsoft.com/office/drawing/2014/main" id="{34D83F8D-5BE3-41EC-AB70-3C7BAA4BF14B}"/>
              </a:ext>
            </a:extLst>
          </p:cNvPr>
          <p:cNvGrpSpPr/>
          <p:nvPr/>
        </p:nvGrpSpPr>
        <p:grpSpPr>
          <a:xfrm>
            <a:off x="1062976" y="1129438"/>
            <a:ext cx="2691453" cy="5040000"/>
            <a:chOff x="3004070" y="1566013"/>
            <a:chExt cx="7062843" cy="5091803"/>
          </a:xfrm>
        </p:grpSpPr>
        <p:sp>
          <p:nvSpPr>
            <p:cNvPr id="11" name="Rettangolo arrotondato 15">
              <a:extLst>
                <a:ext uri="{FF2B5EF4-FFF2-40B4-BE49-F238E27FC236}">
                  <a16:creationId xmlns:a16="http://schemas.microsoft.com/office/drawing/2014/main" id="{D78727D5-FCFF-4FCD-B11A-D0C0D194EA16}"/>
                </a:ext>
              </a:extLst>
            </p:cNvPr>
            <p:cNvSpPr/>
            <p:nvPr/>
          </p:nvSpPr>
          <p:spPr>
            <a:xfrm>
              <a:off x="3004070" y="1566013"/>
              <a:ext cx="7062843" cy="5091803"/>
            </a:xfrm>
            <a:prstGeom prst="round2SameRect">
              <a:avLst>
                <a:gd name="adj1" fmla="val 5601"/>
                <a:gd name="adj2" fmla="val 5378"/>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dirty="0"/>
            </a:p>
          </p:txBody>
        </p:sp>
        <p:sp>
          <p:nvSpPr>
            <p:cNvPr id="12" name="Rettangolo arrotondato 15">
              <a:extLst>
                <a:ext uri="{FF2B5EF4-FFF2-40B4-BE49-F238E27FC236}">
                  <a16:creationId xmlns:a16="http://schemas.microsoft.com/office/drawing/2014/main" id="{31E94E45-7AD2-4E44-A76F-0B4B0FEA7203}"/>
                </a:ext>
              </a:extLst>
            </p:cNvPr>
            <p:cNvSpPr/>
            <p:nvPr/>
          </p:nvSpPr>
          <p:spPr>
            <a:xfrm>
              <a:off x="3071339" y="1621211"/>
              <a:ext cx="6943721" cy="4987716"/>
            </a:xfrm>
            <a:prstGeom prst="round2SameRect">
              <a:avLst>
                <a:gd name="adj1" fmla="val 4499"/>
                <a:gd name="adj2" fmla="val 4855"/>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13" name="Rettangolo: Angoli arrotondati 45">
              <a:extLst>
                <a:ext uri="{FF2B5EF4-FFF2-40B4-BE49-F238E27FC236}">
                  <a16:creationId xmlns:a16="http://schemas.microsoft.com/office/drawing/2014/main" id="{AEB79FF8-631D-4FE3-9689-B60DC617D2BF}"/>
                </a:ext>
              </a:extLst>
            </p:cNvPr>
            <p:cNvSpPr/>
            <p:nvPr/>
          </p:nvSpPr>
          <p:spPr>
            <a:xfrm rot="16200000">
              <a:off x="4344122" y="958554"/>
              <a:ext cx="4398154" cy="6335511"/>
            </a:xfrm>
            <a:prstGeom prst="roundRect">
              <a:avLst>
                <a:gd name="adj" fmla="val 1476"/>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14" name="Ovale 13">
              <a:extLst>
                <a:ext uri="{FF2B5EF4-FFF2-40B4-BE49-F238E27FC236}">
                  <a16:creationId xmlns:a16="http://schemas.microsoft.com/office/drawing/2014/main" id="{0D587CDA-5D69-416E-B533-FF0E9B8A8056}"/>
                </a:ext>
              </a:extLst>
            </p:cNvPr>
            <p:cNvSpPr/>
            <p:nvPr/>
          </p:nvSpPr>
          <p:spPr>
            <a:xfrm rot="16200000">
              <a:off x="6755357" y="1712816"/>
              <a:ext cx="46898" cy="122811"/>
            </a:xfrm>
            <a:prstGeom prst="ellipse">
              <a:avLst/>
            </a:prstGeom>
            <a:solidFill>
              <a:schemeClr val="bg1">
                <a:lumMod val="85000"/>
              </a:schemeClr>
            </a:solidFill>
            <a:ln w="0">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dirty="0"/>
            </a:p>
          </p:txBody>
        </p:sp>
        <p:sp>
          <p:nvSpPr>
            <p:cNvPr id="15" name="Ovale 14">
              <a:extLst>
                <a:ext uri="{FF2B5EF4-FFF2-40B4-BE49-F238E27FC236}">
                  <a16:creationId xmlns:a16="http://schemas.microsoft.com/office/drawing/2014/main" id="{8C0A7089-05CA-4169-84D2-F3EA03DC5B64}"/>
                </a:ext>
              </a:extLst>
            </p:cNvPr>
            <p:cNvSpPr/>
            <p:nvPr/>
          </p:nvSpPr>
          <p:spPr>
            <a:xfrm rot="16200000">
              <a:off x="6439139" y="1670304"/>
              <a:ext cx="80055" cy="207835"/>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dirty="0"/>
            </a:p>
          </p:txBody>
        </p:sp>
      </p:grpSp>
      <p:sp>
        <p:nvSpPr>
          <p:cNvPr id="17" name="Segnaposto contenuto 7">
            <a:extLst>
              <a:ext uri="{FF2B5EF4-FFF2-40B4-BE49-F238E27FC236}">
                <a16:creationId xmlns:a16="http://schemas.microsoft.com/office/drawing/2014/main" id="{BDCF08F7-86B6-4BC6-9651-EE8593C20CE0}"/>
              </a:ext>
            </a:extLst>
          </p:cNvPr>
          <p:cNvSpPr txBox="1">
            <a:spLocks/>
          </p:cNvSpPr>
          <p:nvPr/>
        </p:nvSpPr>
        <p:spPr>
          <a:xfrm>
            <a:off x="5289720" y="697437"/>
            <a:ext cx="1612560" cy="432001"/>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2400" dirty="0">
                <a:latin typeface="+mj-lt"/>
              </a:rPr>
              <a:t>Il Mio Orto</a:t>
            </a:r>
          </a:p>
        </p:txBody>
      </p:sp>
      <p:sp>
        <p:nvSpPr>
          <p:cNvPr id="18" name="Segnaposto testo 9">
            <a:extLst>
              <a:ext uri="{FF2B5EF4-FFF2-40B4-BE49-F238E27FC236}">
                <a16:creationId xmlns:a16="http://schemas.microsoft.com/office/drawing/2014/main" id="{8520E2F2-09EA-438C-AACD-B47881AE977F}"/>
              </a:ext>
            </a:extLst>
          </p:cNvPr>
          <p:cNvSpPr txBox="1">
            <a:spLocks/>
          </p:cNvSpPr>
          <p:nvPr/>
        </p:nvSpPr>
        <p:spPr>
          <a:xfrm>
            <a:off x="4245600" y="1184074"/>
            <a:ext cx="3700800" cy="4936972"/>
          </a:xfrm>
          <a:prstGeom prst="rect">
            <a:avLst/>
          </a:prstGeom>
          <a:solidFill>
            <a:schemeClr val="bg1">
              <a:lumMod val="95000"/>
            </a:schemeClr>
          </a:solidFill>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it-IT" dirty="0">
                <a:latin typeface="Rockwell Nova" panose="02060503020205020403" pitchFamily="18" charset="0"/>
              </a:rPr>
              <a:t>Il Mio Orto in entrambi i prototipi è caratterizzato dagli stessi dati, le differenze sono oltre l’organizzazione delle piante, la suddivisione, nel prototipo di sinistra, in piante da orto, aromatiche e da frutto, tutte caratterizzate dallo stesso design.</a:t>
            </a:r>
          </a:p>
        </p:txBody>
      </p:sp>
      <p:grpSp>
        <p:nvGrpSpPr>
          <p:cNvPr id="22" name="Gruppo 21">
            <a:extLst>
              <a:ext uri="{FF2B5EF4-FFF2-40B4-BE49-F238E27FC236}">
                <a16:creationId xmlns:a16="http://schemas.microsoft.com/office/drawing/2014/main" id="{7BA8238C-040C-4CE4-BDAA-279E38E272E8}"/>
              </a:ext>
            </a:extLst>
          </p:cNvPr>
          <p:cNvGrpSpPr/>
          <p:nvPr/>
        </p:nvGrpSpPr>
        <p:grpSpPr>
          <a:xfrm>
            <a:off x="8411937" y="1129438"/>
            <a:ext cx="2691453" cy="5040000"/>
            <a:chOff x="3004070" y="1566013"/>
            <a:chExt cx="7062843" cy="5091803"/>
          </a:xfrm>
        </p:grpSpPr>
        <p:sp>
          <p:nvSpPr>
            <p:cNvPr id="23" name="Rettangolo arrotondato 15">
              <a:extLst>
                <a:ext uri="{FF2B5EF4-FFF2-40B4-BE49-F238E27FC236}">
                  <a16:creationId xmlns:a16="http://schemas.microsoft.com/office/drawing/2014/main" id="{181DE639-CCF5-4C77-9132-326C53A34C4E}"/>
                </a:ext>
              </a:extLst>
            </p:cNvPr>
            <p:cNvSpPr/>
            <p:nvPr/>
          </p:nvSpPr>
          <p:spPr>
            <a:xfrm>
              <a:off x="3004070" y="1566013"/>
              <a:ext cx="7062843" cy="5091803"/>
            </a:xfrm>
            <a:prstGeom prst="round2SameRect">
              <a:avLst>
                <a:gd name="adj1" fmla="val 5601"/>
                <a:gd name="adj2" fmla="val 5378"/>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dirty="0"/>
            </a:p>
          </p:txBody>
        </p:sp>
        <p:sp>
          <p:nvSpPr>
            <p:cNvPr id="24" name="Rettangolo arrotondato 15">
              <a:extLst>
                <a:ext uri="{FF2B5EF4-FFF2-40B4-BE49-F238E27FC236}">
                  <a16:creationId xmlns:a16="http://schemas.microsoft.com/office/drawing/2014/main" id="{A95198C0-B2D6-4C69-8B44-EB240A711D7F}"/>
                </a:ext>
              </a:extLst>
            </p:cNvPr>
            <p:cNvSpPr/>
            <p:nvPr/>
          </p:nvSpPr>
          <p:spPr>
            <a:xfrm>
              <a:off x="3071339" y="1621211"/>
              <a:ext cx="6943721" cy="4987716"/>
            </a:xfrm>
            <a:prstGeom prst="round2SameRect">
              <a:avLst>
                <a:gd name="adj1" fmla="val 4499"/>
                <a:gd name="adj2" fmla="val 4855"/>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5" name="Rettangolo: Angoli arrotondati 45">
              <a:extLst>
                <a:ext uri="{FF2B5EF4-FFF2-40B4-BE49-F238E27FC236}">
                  <a16:creationId xmlns:a16="http://schemas.microsoft.com/office/drawing/2014/main" id="{A02D6AA8-504E-4006-8B78-2FFEFFC34D8A}"/>
                </a:ext>
              </a:extLst>
            </p:cNvPr>
            <p:cNvSpPr/>
            <p:nvPr/>
          </p:nvSpPr>
          <p:spPr>
            <a:xfrm rot="16200000">
              <a:off x="4344122" y="958554"/>
              <a:ext cx="4398154" cy="6335511"/>
            </a:xfrm>
            <a:prstGeom prst="roundRect">
              <a:avLst>
                <a:gd name="adj" fmla="val 1476"/>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6" name="Ovale 25">
              <a:extLst>
                <a:ext uri="{FF2B5EF4-FFF2-40B4-BE49-F238E27FC236}">
                  <a16:creationId xmlns:a16="http://schemas.microsoft.com/office/drawing/2014/main" id="{C9B0BA06-F712-4473-8E9D-B011A55A4509}"/>
                </a:ext>
              </a:extLst>
            </p:cNvPr>
            <p:cNvSpPr/>
            <p:nvPr/>
          </p:nvSpPr>
          <p:spPr>
            <a:xfrm rot="16200000">
              <a:off x="6755357" y="1712816"/>
              <a:ext cx="46898" cy="122811"/>
            </a:xfrm>
            <a:prstGeom prst="ellipse">
              <a:avLst/>
            </a:prstGeom>
            <a:solidFill>
              <a:schemeClr val="bg1">
                <a:lumMod val="85000"/>
              </a:schemeClr>
            </a:solidFill>
            <a:ln w="0">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dirty="0"/>
            </a:p>
          </p:txBody>
        </p:sp>
        <p:sp>
          <p:nvSpPr>
            <p:cNvPr id="27" name="Ovale 26">
              <a:extLst>
                <a:ext uri="{FF2B5EF4-FFF2-40B4-BE49-F238E27FC236}">
                  <a16:creationId xmlns:a16="http://schemas.microsoft.com/office/drawing/2014/main" id="{1BFE8713-612B-4BEF-BB8D-932ADD7B072D}"/>
                </a:ext>
              </a:extLst>
            </p:cNvPr>
            <p:cNvSpPr/>
            <p:nvPr/>
          </p:nvSpPr>
          <p:spPr>
            <a:xfrm rot="16200000">
              <a:off x="6439139" y="1670304"/>
              <a:ext cx="80055" cy="207835"/>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dirty="0"/>
            </a:p>
          </p:txBody>
        </p:sp>
      </p:grpSp>
      <p:pic>
        <p:nvPicPr>
          <p:cNvPr id="19" name="Immagine 18">
            <a:extLst>
              <a:ext uri="{FF2B5EF4-FFF2-40B4-BE49-F238E27FC236}">
                <a16:creationId xmlns:a16="http://schemas.microsoft.com/office/drawing/2014/main" id="{FC4FB664-E154-4FDA-821D-A095779A9736}"/>
              </a:ext>
            </a:extLst>
          </p:cNvPr>
          <p:cNvPicPr/>
          <p:nvPr/>
        </p:nvPicPr>
        <p:blipFill>
          <a:blip r:embed="rId2"/>
          <a:srcRect/>
          <a:stretch/>
        </p:blipFill>
        <p:spPr bwMode="auto">
          <a:xfrm>
            <a:off x="1199047" y="1486982"/>
            <a:ext cx="2414288" cy="4353409"/>
          </a:xfrm>
          <a:prstGeom prst="roundRect">
            <a:avLst>
              <a:gd name="adj" fmla="val 1644"/>
            </a:avLst>
          </a:prstGeom>
          <a:ln w="31750">
            <a:noFill/>
          </a:ln>
          <a:effectLst>
            <a:outerShdw blurRad="76200" dist="38100" dir="7800000" algn="tl" rotWithShape="0">
              <a:srgbClr val="000000">
                <a:alpha val="40000"/>
              </a:srgbClr>
            </a:outerShdw>
          </a:effectLst>
          <a:scene3d>
            <a:camera prst="orthographicFront"/>
            <a:lightRig rig="contrasting" dir="t">
              <a:rot lat="0" lon="0" rev="4200000"/>
            </a:lightRig>
          </a:scene3d>
          <a:sp3d contourW="12700" prstMaterial="matte">
            <a:contourClr>
              <a:schemeClr val="accent1"/>
            </a:contourClr>
          </a:sp3d>
          <a:extLst>
            <a:ext uri="{53640926-AAD7-44D8-BBD7-CCE9431645EC}">
              <a14:shadowObscured xmlns:a14="http://schemas.microsoft.com/office/drawing/2010/main"/>
            </a:ext>
          </a:extLst>
        </p:spPr>
      </p:pic>
      <p:pic>
        <p:nvPicPr>
          <p:cNvPr id="20" name="Immagine 19">
            <a:extLst>
              <a:ext uri="{FF2B5EF4-FFF2-40B4-BE49-F238E27FC236}">
                <a16:creationId xmlns:a16="http://schemas.microsoft.com/office/drawing/2014/main" id="{4603A155-E67A-4AB4-A3DD-F87895C939D8}"/>
              </a:ext>
            </a:extLst>
          </p:cNvPr>
          <p:cNvPicPr/>
          <p:nvPr/>
        </p:nvPicPr>
        <p:blipFill>
          <a:blip r:embed="rId3"/>
          <a:srcRect/>
          <a:stretch/>
        </p:blipFill>
        <p:spPr bwMode="auto">
          <a:xfrm>
            <a:off x="8573340" y="1503392"/>
            <a:ext cx="2394405" cy="4339850"/>
          </a:xfrm>
          <a:prstGeom prst="roundRect">
            <a:avLst>
              <a:gd name="adj" fmla="val 1644"/>
            </a:avLst>
          </a:prstGeom>
          <a:ln w="31750">
            <a:noFill/>
          </a:ln>
          <a:effectLst>
            <a:outerShdw blurRad="76200" dist="38100" dir="7800000" algn="tl" rotWithShape="0">
              <a:srgbClr val="000000">
                <a:alpha val="40000"/>
              </a:srgbClr>
            </a:outerShdw>
          </a:effectLst>
          <a:scene3d>
            <a:camera prst="orthographicFront"/>
            <a:lightRig rig="contrasting" dir="t">
              <a:rot lat="0" lon="0" rev="4200000"/>
            </a:lightRig>
          </a:scene3d>
          <a:sp3d contourW="12700" prstMaterial="matte">
            <a:contourClr>
              <a:schemeClr val="accent1"/>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374443842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id="{4DCC4E84-25B3-4158-82B1-6C4DE795C4B7}"/>
              </a:ext>
            </a:extLst>
          </p:cNvPr>
          <p:cNvSpPr>
            <a:spLocks noGrp="1"/>
          </p:cNvSpPr>
          <p:nvPr>
            <p:ph type="sldNum" sz="quarter" idx="11"/>
          </p:nvPr>
        </p:nvSpPr>
        <p:spPr/>
        <p:txBody>
          <a:bodyPr/>
          <a:lstStyle/>
          <a:p>
            <a:pPr rtl="0"/>
            <a:fld id="{19B51A1E-902D-48AF-9020-955120F399B6}" type="slidenum">
              <a:rPr lang="it-IT" smtClean="0"/>
              <a:pPr rtl="0"/>
              <a:t>23</a:t>
            </a:fld>
            <a:endParaRPr lang="it-IT" dirty="0"/>
          </a:p>
        </p:txBody>
      </p:sp>
      <p:grpSp>
        <p:nvGrpSpPr>
          <p:cNvPr id="10" name="Gruppo 9">
            <a:extLst>
              <a:ext uri="{FF2B5EF4-FFF2-40B4-BE49-F238E27FC236}">
                <a16:creationId xmlns:a16="http://schemas.microsoft.com/office/drawing/2014/main" id="{34D83F8D-5BE3-41EC-AB70-3C7BAA4BF14B}"/>
              </a:ext>
            </a:extLst>
          </p:cNvPr>
          <p:cNvGrpSpPr/>
          <p:nvPr/>
        </p:nvGrpSpPr>
        <p:grpSpPr>
          <a:xfrm>
            <a:off x="1062976" y="1129438"/>
            <a:ext cx="2691453" cy="5040000"/>
            <a:chOff x="3004070" y="1566013"/>
            <a:chExt cx="7062843" cy="5091803"/>
          </a:xfrm>
        </p:grpSpPr>
        <p:sp>
          <p:nvSpPr>
            <p:cNvPr id="11" name="Rettangolo arrotondato 15">
              <a:extLst>
                <a:ext uri="{FF2B5EF4-FFF2-40B4-BE49-F238E27FC236}">
                  <a16:creationId xmlns:a16="http://schemas.microsoft.com/office/drawing/2014/main" id="{D78727D5-FCFF-4FCD-B11A-D0C0D194EA16}"/>
                </a:ext>
              </a:extLst>
            </p:cNvPr>
            <p:cNvSpPr/>
            <p:nvPr/>
          </p:nvSpPr>
          <p:spPr>
            <a:xfrm>
              <a:off x="3004070" y="1566013"/>
              <a:ext cx="7062843" cy="5091803"/>
            </a:xfrm>
            <a:prstGeom prst="round2SameRect">
              <a:avLst>
                <a:gd name="adj1" fmla="val 5601"/>
                <a:gd name="adj2" fmla="val 5378"/>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dirty="0"/>
            </a:p>
          </p:txBody>
        </p:sp>
        <p:sp>
          <p:nvSpPr>
            <p:cNvPr id="12" name="Rettangolo arrotondato 15">
              <a:extLst>
                <a:ext uri="{FF2B5EF4-FFF2-40B4-BE49-F238E27FC236}">
                  <a16:creationId xmlns:a16="http://schemas.microsoft.com/office/drawing/2014/main" id="{31E94E45-7AD2-4E44-A76F-0B4B0FEA7203}"/>
                </a:ext>
              </a:extLst>
            </p:cNvPr>
            <p:cNvSpPr/>
            <p:nvPr/>
          </p:nvSpPr>
          <p:spPr>
            <a:xfrm>
              <a:off x="3071339" y="1621211"/>
              <a:ext cx="6943721" cy="4987716"/>
            </a:xfrm>
            <a:prstGeom prst="round2SameRect">
              <a:avLst>
                <a:gd name="adj1" fmla="val 4499"/>
                <a:gd name="adj2" fmla="val 4855"/>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13" name="Rettangolo: Angoli arrotondati 45">
              <a:extLst>
                <a:ext uri="{FF2B5EF4-FFF2-40B4-BE49-F238E27FC236}">
                  <a16:creationId xmlns:a16="http://schemas.microsoft.com/office/drawing/2014/main" id="{AEB79FF8-631D-4FE3-9689-B60DC617D2BF}"/>
                </a:ext>
              </a:extLst>
            </p:cNvPr>
            <p:cNvSpPr/>
            <p:nvPr/>
          </p:nvSpPr>
          <p:spPr>
            <a:xfrm rot="16200000">
              <a:off x="4344122" y="958554"/>
              <a:ext cx="4398154" cy="6335511"/>
            </a:xfrm>
            <a:prstGeom prst="roundRect">
              <a:avLst>
                <a:gd name="adj" fmla="val 1476"/>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14" name="Ovale 13">
              <a:extLst>
                <a:ext uri="{FF2B5EF4-FFF2-40B4-BE49-F238E27FC236}">
                  <a16:creationId xmlns:a16="http://schemas.microsoft.com/office/drawing/2014/main" id="{0D587CDA-5D69-416E-B533-FF0E9B8A8056}"/>
                </a:ext>
              </a:extLst>
            </p:cNvPr>
            <p:cNvSpPr/>
            <p:nvPr/>
          </p:nvSpPr>
          <p:spPr>
            <a:xfrm rot="16200000">
              <a:off x="6755357" y="1712816"/>
              <a:ext cx="46898" cy="122811"/>
            </a:xfrm>
            <a:prstGeom prst="ellipse">
              <a:avLst/>
            </a:prstGeom>
            <a:solidFill>
              <a:schemeClr val="bg1">
                <a:lumMod val="85000"/>
              </a:schemeClr>
            </a:solidFill>
            <a:ln w="0">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dirty="0"/>
            </a:p>
          </p:txBody>
        </p:sp>
        <p:sp>
          <p:nvSpPr>
            <p:cNvPr id="15" name="Ovale 14">
              <a:extLst>
                <a:ext uri="{FF2B5EF4-FFF2-40B4-BE49-F238E27FC236}">
                  <a16:creationId xmlns:a16="http://schemas.microsoft.com/office/drawing/2014/main" id="{8C0A7089-05CA-4169-84D2-F3EA03DC5B64}"/>
                </a:ext>
              </a:extLst>
            </p:cNvPr>
            <p:cNvSpPr/>
            <p:nvPr/>
          </p:nvSpPr>
          <p:spPr>
            <a:xfrm rot="16200000">
              <a:off x="6439139" y="1670304"/>
              <a:ext cx="80055" cy="207835"/>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dirty="0"/>
            </a:p>
          </p:txBody>
        </p:sp>
      </p:grpSp>
      <p:sp>
        <p:nvSpPr>
          <p:cNvPr id="17" name="Segnaposto contenuto 7">
            <a:extLst>
              <a:ext uri="{FF2B5EF4-FFF2-40B4-BE49-F238E27FC236}">
                <a16:creationId xmlns:a16="http://schemas.microsoft.com/office/drawing/2014/main" id="{BDCF08F7-86B6-4BC6-9651-EE8593C20CE0}"/>
              </a:ext>
            </a:extLst>
          </p:cNvPr>
          <p:cNvSpPr txBox="1">
            <a:spLocks/>
          </p:cNvSpPr>
          <p:nvPr/>
        </p:nvSpPr>
        <p:spPr>
          <a:xfrm>
            <a:off x="4501756" y="697437"/>
            <a:ext cx="3188488" cy="432001"/>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2400" dirty="0">
                <a:latin typeface="+mj-lt"/>
              </a:rPr>
              <a:t>Aggiunta Componente</a:t>
            </a:r>
          </a:p>
        </p:txBody>
      </p:sp>
      <p:sp>
        <p:nvSpPr>
          <p:cNvPr id="18" name="Segnaposto testo 9">
            <a:extLst>
              <a:ext uri="{FF2B5EF4-FFF2-40B4-BE49-F238E27FC236}">
                <a16:creationId xmlns:a16="http://schemas.microsoft.com/office/drawing/2014/main" id="{8520E2F2-09EA-438C-AACD-B47881AE977F}"/>
              </a:ext>
            </a:extLst>
          </p:cNvPr>
          <p:cNvSpPr txBox="1">
            <a:spLocks/>
          </p:cNvSpPr>
          <p:nvPr/>
        </p:nvSpPr>
        <p:spPr>
          <a:xfrm>
            <a:off x="4250192" y="1177977"/>
            <a:ext cx="3700800" cy="4936972"/>
          </a:xfrm>
          <a:prstGeom prst="rect">
            <a:avLst/>
          </a:prstGeom>
          <a:solidFill>
            <a:schemeClr val="bg1">
              <a:lumMod val="95000"/>
            </a:schemeClr>
          </a:solidFill>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it-IT" dirty="0">
                <a:latin typeface="Rockwell Nova" panose="02060503020205020403" pitchFamily="18" charset="0"/>
              </a:rPr>
              <a:t>La sezione Aggiunta Componente in entrambe le interfacce è simile.</a:t>
            </a:r>
          </a:p>
        </p:txBody>
      </p:sp>
      <p:grpSp>
        <p:nvGrpSpPr>
          <p:cNvPr id="22" name="Gruppo 21">
            <a:extLst>
              <a:ext uri="{FF2B5EF4-FFF2-40B4-BE49-F238E27FC236}">
                <a16:creationId xmlns:a16="http://schemas.microsoft.com/office/drawing/2014/main" id="{7BA8238C-040C-4CE4-BDAA-279E38E272E8}"/>
              </a:ext>
            </a:extLst>
          </p:cNvPr>
          <p:cNvGrpSpPr/>
          <p:nvPr/>
        </p:nvGrpSpPr>
        <p:grpSpPr>
          <a:xfrm>
            <a:off x="8411937" y="1129438"/>
            <a:ext cx="2691453" cy="5040000"/>
            <a:chOff x="3004070" y="1566013"/>
            <a:chExt cx="7062843" cy="5091803"/>
          </a:xfrm>
        </p:grpSpPr>
        <p:sp>
          <p:nvSpPr>
            <p:cNvPr id="23" name="Rettangolo arrotondato 15">
              <a:extLst>
                <a:ext uri="{FF2B5EF4-FFF2-40B4-BE49-F238E27FC236}">
                  <a16:creationId xmlns:a16="http://schemas.microsoft.com/office/drawing/2014/main" id="{181DE639-CCF5-4C77-9132-326C53A34C4E}"/>
                </a:ext>
              </a:extLst>
            </p:cNvPr>
            <p:cNvSpPr/>
            <p:nvPr/>
          </p:nvSpPr>
          <p:spPr>
            <a:xfrm>
              <a:off x="3004070" y="1566013"/>
              <a:ext cx="7062843" cy="5091803"/>
            </a:xfrm>
            <a:prstGeom prst="round2SameRect">
              <a:avLst>
                <a:gd name="adj1" fmla="val 5601"/>
                <a:gd name="adj2" fmla="val 5378"/>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dirty="0"/>
            </a:p>
          </p:txBody>
        </p:sp>
        <p:sp>
          <p:nvSpPr>
            <p:cNvPr id="24" name="Rettangolo arrotondato 15">
              <a:extLst>
                <a:ext uri="{FF2B5EF4-FFF2-40B4-BE49-F238E27FC236}">
                  <a16:creationId xmlns:a16="http://schemas.microsoft.com/office/drawing/2014/main" id="{A95198C0-B2D6-4C69-8B44-EB240A711D7F}"/>
                </a:ext>
              </a:extLst>
            </p:cNvPr>
            <p:cNvSpPr/>
            <p:nvPr/>
          </p:nvSpPr>
          <p:spPr>
            <a:xfrm>
              <a:off x="3071339" y="1621211"/>
              <a:ext cx="6943721" cy="4987716"/>
            </a:xfrm>
            <a:prstGeom prst="round2SameRect">
              <a:avLst>
                <a:gd name="adj1" fmla="val 4499"/>
                <a:gd name="adj2" fmla="val 4855"/>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5" name="Rettangolo: Angoli arrotondati 45">
              <a:extLst>
                <a:ext uri="{FF2B5EF4-FFF2-40B4-BE49-F238E27FC236}">
                  <a16:creationId xmlns:a16="http://schemas.microsoft.com/office/drawing/2014/main" id="{A02D6AA8-504E-4006-8B78-2FFEFFC34D8A}"/>
                </a:ext>
              </a:extLst>
            </p:cNvPr>
            <p:cNvSpPr/>
            <p:nvPr/>
          </p:nvSpPr>
          <p:spPr>
            <a:xfrm rot="16200000">
              <a:off x="4344122" y="958554"/>
              <a:ext cx="4398154" cy="6335511"/>
            </a:xfrm>
            <a:prstGeom prst="roundRect">
              <a:avLst>
                <a:gd name="adj" fmla="val 1476"/>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6" name="Ovale 25">
              <a:extLst>
                <a:ext uri="{FF2B5EF4-FFF2-40B4-BE49-F238E27FC236}">
                  <a16:creationId xmlns:a16="http://schemas.microsoft.com/office/drawing/2014/main" id="{C9B0BA06-F712-4473-8E9D-B011A55A4509}"/>
                </a:ext>
              </a:extLst>
            </p:cNvPr>
            <p:cNvSpPr/>
            <p:nvPr/>
          </p:nvSpPr>
          <p:spPr>
            <a:xfrm rot="16200000">
              <a:off x="6755357" y="1712816"/>
              <a:ext cx="46898" cy="122811"/>
            </a:xfrm>
            <a:prstGeom prst="ellipse">
              <a:avLst/>
            </a:prstGeom>
            <a:solidFill>
              <a:schemeClr val="bg1">
                <a:lumMod val="85000"/>
              </a:schemeClr>
            </a:solidFill>
            <a:ln w="0">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dirty="0"/>
            </a:p>
          </p:txBody>
        </p:sp>
        <p:sp>
          <p:nvSpPr>
            <p:cNvPr id="27" name="Ovale 26">
              <a:extLst>
                <a:ext uri="{FF2B5EF4-FFF2-40B4-BE49-F238E27FC236}">
                  <a16:creationId xmlns:a16="http://schemas.microsoft.com/office/drawing/2014/main" id="{1BFE8713-612B-4BEF-BB8D-932ADD7B072D}"/>
                </a:ext>
              </a:extLst>
            </p:cNvPr>
            <p:cNvSpPr/>
            <p:nvPr/>
          </p:nvSpPr>
          <p:spPr>
            <a:xfrm rot="16200000">
              <a:off x="6439139" y="1670304"/>
              <a:ext cx="80055" cy="207835"/>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dirty="0"/>
            </a:p>
          </p:txBody>
        </p:sp>
      </p:grpSp>
      <p:pic>
        <p:nvPicPr>
          <p:cNvPr id="19" name="Immagine 18">
            <a:extLst>
              <a:ext uri="{FF2B5EF4-FFF2-40B4-BE49-F238E27FC236}">
                <a16:creationId xmlns:a16="http://schemas.microsoft.com/office/drawing/2014/main" id="{B7A524E5-7BEC-4A74-B948-BE8A1AF3D270}"/>
              </a:ext>
            </a:extLst>
          </p:cNvPr>
          <p:cNvPicPr/>
          <p:nvPr/>
        </p:nvPicPr>
        <p:blipFill>
          <a:blip r:embed="rId2"/>
          <a:srcRect/>
          <a:stretch/>
        </p:blipFill>
        <p:spPr bwMode="auto">
          <a:xfrm>
            <a:off x="1204496" y="1486982"/>
            <a:ext cx="2416503" cy="4353409"/>
          </a:xfrm>
          <a:prstGeom prst="roundRect">
            <a:avLst>
              <a:gd name="adj" fmla="val 1644"/>
            </a:avLst>
          </a:prstGeom>
          <a:ln w="31750">
            <a:noFill/>
          </a:ln>
          <a:effectLst>
            <a:outerShdw blurRad="76200" dist="38100" dir="7800000" algn="tl" rotWithShape="0">
              <a:srgbClr val="000000">
                <a:alpha val="40000"/>
              </a:srgbClr>
            </a:outerShdw>
          </a:effectLst>
          <a:scene3d>
            <a:camera prst="orthographicFront"/>
            <a:lightRig rig="contrasting" dir="t">
              <a:rot lat="0" lon="0" rev="4200000"/>
            </a:lightRig>
          </a:scene3d>
          <a:sp3d contourW="12700" prstMaterial="matte">
            <a:contourClr>
              <a:schemeClr val="accent1"/>
            </a:contourClr>
          </a:sp3d>
          <a:extLst>
            <a:ext uri="{53640926-AAD7-44D8-BBD7-CCE9431645EC}">
              <a14:shadowObscured xmlns:a14="http://schemas.microsoft.com/office/drawing/2010/main"/>
            </a:ext>
          </a:extLst>
        </p:spPr>
      </p:pic>
      <p:sp>
        <p:nvSpPr>
          <p:cNvPr id="20" name="Rettangolo: Angoli arrotondati 45">
            <a:extLst>
              <a:ext uri="{FF2B5EF4-FFF2-40B4-BE49-F238E27FC236}">
                <a16:creationId xmlns:a16="http://schemas.microsoft.com/office/drawing/2014/main" id="{584EA2D6-9F90-4056-B4F8-2195BF924115}"/>
              </a:ext>
            </a:extLst>
          </p:cNvPr>
          <p:cNvSpPr/>
          <p:nvPr/>
        </p:nvSpPr>
        <p:spPr>
          <a:xfrm rot="16200000">
            <a:off x="7583897" y="2470791"/>
            <a:ext cx="4353408" cy="2414287"/>
          </a:xfrm>
          <a:prstGeom prst="roundRect">
            <a:avLst>
              <a:gd name="adj" fmla="val 1476"/>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pic>
        <p:nvPicPr>
          <p:cNvPr id="21" name="Immagine 20">
            <a:extLst>
              <a:ext uri="{FF2B5EF4-FFF2-40B4-BE49-F238E27FC236}">
                <a16:creationId xmlns:a16="http://schemas.microsoft.com/office/drawing/2014/main" id="{1403D185-53F2-4723-A9D3-55D3E6098B99}"/>
              </a:ext>
            </a:extLst>
          </p:cNvPr>
          <p:cNvPicPr/>
          <p:nvPr/>
        </p:nvPicPr>
        <p:blipFill>
          <a:blip r:embed="rId3"/>
          <a:srcRect/>
          <a:stretch/>
        </p:blipFill>
        <p:spPr bwMode="auto">
          <a:xfrm>
            <a:off x="8573340" y="1501231"/>
            <a:ext cx="2394405" cy="4362250"/>
          </a:xfrm>
          <a:prstGeom prst="roundRect">
            <a:avLst>
              <a:gd name="adj" fmla="val 1644"/>
            </a:avLst>
          </a:prstGeom>
          <a:ln w="31750">
            <a:noFill/>
          </a:ln>
          <a:effectLst>
            <a:outerShdw blurRad="76200" dist="38100" dir="7800000" algn="tl" rotWithShape="0">
              <a:srgbClr val="000000">
                <a:alpha val="40000"/>
              </a:srgbClr>
            </a:outerShdw>
          </a:effectLst>
          <a:scene3d>
            <a:camera prst="orthographicFront"/>
            <a:lightRig rig="contrasting" dir="t">
              <a:rot lat="0" lon="0" rev="4200000"/>
            </a:lightRig>
          </a:scene3d>
          <a:sp3d contourW="12700" prstMaterial="matte">
            <a:contourClr>
              <a:schemeClr val="accent1"/>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347423814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uppo 30" title="forma geometrica">
            <a:extLst>
              <a:ext uri="{FF2B5EF4-FFF2-40B4-BE49-F238E27FC236}">
                <a16:creationId xmlns:a16="http://schemas.microsoft.com/office/drawing/2014/main" id="{333CEB62-EF3D-4101-85BC-555D5391A48A}"/>
              </a:ext>
            </a:extLst>
          </p:cNvPr>
          <p:cNvGrpSpPr/>
          <p:nvPr/>
        </p:nvGrpSpPr>
        <p:grpSpPr>
          <a:xfrm rot="19374054">
            <a:off x="8963164" y="-296881"/>
            <a:ext cx="3081180" cy="3011457"/>
            <a:chOff x="8203224" y="-109"/>
            <a:chExt cx="3081180" cy="3011457"/>
          </a:xfrm>
        </p:grpSpPr>
        <p:sp>
          <p:nvSpPr>
            <p:cNvPr id="32" name="Figura a mano libera: Forma 13">
              <a:extLst>
                <a:ext uri="{FF2B5EF4-FFF2-40B4-BE49-F238E27FC236}">
                  <a16:creationId xmlns:a16="http://schemas.microsoft.com/office/drawing/2014/main" id="{C307D3E5-73A9-40E3-9549-0444256D7046}"/>
                </a:ext>
              </a:extLst>
            </p:cNvPr>
            <p:cNvSpPr/>
            <p:nvPr/>
          </p:nvSpPr>
          <p:spPr>
            <a:xfrm rot="4308689">
              <a:off x="8775952" y="408682"/>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lumMod val="75000"/>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33" name="Figura a mano libera: Forma 50">
              <a:extLst>
                <a:ext uri="{FF2B5EF4-FFF2-40B4-BE49-F238E27FC236}">
                  <a16:creationId xmlns:a16="http://schemas.microsoft.com/office/drawing/2014/main" id="{A44C36B1-91D1-4ED6-BF73-AF4B7B007276}"/>
                </a:ext>
              </a:extLst>
            </p:cNvPr>
            <p:cNvSpPr/>
            <p:nvPr/>
          </p:nvSpPr>
          <p:spPr>
            <a:xfrm rot="13830869">
              <a:off x="9042191" y="2734930"/>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noFill/>
            <a:ln>
              <a:solidFill>
                <a:schemeClr val="bg1">
                  <a:lumMod val="75000"/>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34" name="Figura a mano libera: Forma 17">
              <a:extLst>
                <a:ext uri="{FF2B5EF4-FFF2-40B4-BE49-F238E27FC236}">
                  <a16:creationId xmlns:a16="http://schemas.microsoft.com/office/drawing/2014/main" id="{32641878-2045-405F-8772-A258D3E13775}"/>
                </a:ext>
              </a:extLst>
            </p:cNvPr>
            <p:cNvSpPr/>
            <p:nvPr/>
          </p:nvSpPr>
          <p:spPr>
            <a:xfrm rot="12431080">
              <a:off x="9113375" y="2470891"/>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noFill/>
            <a:ln>
              <a:solidFill>
                <a:schemeClr val="bg1">
                  <a:lumMod val="75000"/>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35" name="Figura a mano libera: Forma 19">
              <a:extLst>
                <a:ext uri="{FF2B5EF4-FFF2-40B4-BE49-F238E27FC236}">
                  <a16:creationId xmlns:a16="http://schemas.microsoft.com/office/drawing/2014/main" id="{BD100615-F74A-4761-885E-ECD8A6A5046C}"/>
                </a:ext>
              </a:extLst>
            </p:cNvPr>
            <p:cNvSpPr/>
            <p:nvPr/>
          </p:nvSpPr>
          <p:spPr>
            <a:xfrm rot="4308689">
              <a:off x="8370204" y="-16708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noFill/>
            <a:ln>
              <a:solidFill>
                <a:schemeClr val="bg1">
                  <a:lumMod val="75000"/>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36" name="Figura a mano libera: Forma 23">
              <a:extLst>
                <a:ext uri="{FF2B5EF4-FFF2-40B4-BE49-F238E27FC236}">
                  <a16:creationId xmlns:a16="http://schemas.microsoft.com/office/drawing/2014/main" id="{67297251-D288-4949-B01D-66A48B902D43}"/>
                </a:ext>
              </a:extLst>
            </p:cNvPr>
            <p:cNvSpPr/>
            <p:nvPr/>
          </p:nvSpPr>
          <p:spPr>
            <a:xfrm rot="17193105">
              <a:off x="10959548" y="1603457"/>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noFill/>
            <a:ln>
              <a:solidFill>
                <a:schemeClr val="bg1">
                  <a:lumMod val="75000"/>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37" name="Figura a mano libera: Forma 54">
              <a:extLst>
                <a:ext uri="{FF2B5EF4-FFF2-40B4-BE49-F238E27FC236}">
                  <a16:creationId xmlns:a16="http://schemas.microsoft.com/office/drawing/2014/main" id="{9390A74E-AF83-4138-BA1B-80F6A4788D92}"/>
                </a:ext>
              </a:extLst>
            </p:cNvPr>
            <p:cNvSpPr/>
            <p:nvPr/>
          </p:nvSpPr>
          <p:spPr>
            <a:xfrm rot="17193105">
              <a:off x="10463812" y="1384386"/>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bg1">
                  <a:lumMod val="75000"/>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grpSp>
      <p:pic>
        <p:nvPicPr>
          <p:cNvPr id="30" name="Segnaposto immagine 32">
            <a:extLst>
              <a:ext uri="{FF2B5EF4-FFF2-40B4-BE49-F238E27FC236}">
                <a16:creationId xmlns:a16="http://schemas.microsoft.com/office/drawing/2014/main" id="{9FB0854C-E401-40D5-B394-B965FE2C89EE}"/>
              </a:ext>
            </a:extLst>
          </p:cNvPr>
          <p:cNvPicPr>
            <a:picLocks noChangeAspect="1"/>
          </p:cNvPicPr>
          <p:nvPr/>
        </p:nvPicPr>
        <p:blipFill>
          <a:blip r:embed="rId3"/>
          <a:srcRect/>
          <a:stretch/>
        </p:blipFill>
        <p:spPr>
          <a:xfrm>
            <a:off x="83999" y="84656"/>
            <a:ext cx="6012000" cy="5598692"/>
          </a:xfrm>
          <a:prstGeom prst="rect">
            <a:avLst/>
          </a:prstGeom>
          <a:solidFill>
            <a:schemeClr val="accent1">
              <a:alpha val="57000"/>
            </a:schemeClr>
          </a:solidFill>
          <a:ln w="34925">
            <a:solidFill>
              <a:schemeClr val="accent1">
                <a:alpha val="38000"/>
              </a:schemeClr>
            </a:solidFill>
          </a:ln>
        </p:spPr>
      </p:pic>
      <p:sp>
        <p:nvSpPr>
          <p:cNvPr id="2" name="Titolo 1">
            <a:extLst>
              <a:ext uri="{FF2B5EF4-FFF2-40B4-BE49-F238E27FC236}">
                <a16:creationId xmlns:a16="http://schemas.microsoft.com/office/drawing/2014/main" id="{9CB1D87D-E475-451A-B36C-E4A4F63609C1}"/>
              </a:ext>
            </a:extLst>
          </p:cNvPr>
          <p:cNvSpPr>
            <a:spLocks noGrp="1"/>
          </p:cNvSpPr>
          <p:nvPr>
            <p:ph type="ctrTitle"/>
          </p:nvPr>
        </p:nvSpPr>
        <p:spPr>
          <a:xfrm>
            <a:off x="83999" y="3312638"/>
            <a:ext cx="6011999" cy="863601"/>
          </a:xfrm>
        </p:spPr>
        <p:txBody>
          <a:bodyPr rtlCol="0"/>
          <a:lstStyle/>
          <a:p>
            <a:pPr algn="l" rtl="0"/>
            <a:r>
              <a:rPr lang="it-IT" dirty="0"/>
              <a:t>Tecnica del Mago di Oz</a:t>
            </a:r>
            <a:endParaRPr lang="it-IT" sz="4000" dirty="0"/>
          </a:p>
        </p:txBody>
      </p:sp>
      <p:sp>
        <p:nvSpPr>
          <p:cNvPr id="3" name="Sottotitolo 2">
            <a:extLst>
              <a:ext uri="{FF2B5EF4-FFF2-40B4-BE49-F238E27FC236}">
                <a16:creationId xmlns:a16="http://schemas.microsoft.com/office/drawing/2014/main" id="{D56BE522-961D-4737-9715-127DB8A86EB2}"/>
              </a:ext>
            </a:extLst>
          </p:cNvPr>
          <p:cNvSpPr>
            <a:spLocks noGrp="1"/>
          </p:cNvSpPr>
          <p:nvPr>
            <p:ph type="subTitle" idx="1"/>
          </p:nvPr>
        </p:nvSpPr>
        <p:spPr>
          <a:xfrm>
            <a:off x="84000" y="4176240"/>
            <a:ext cx="6012000" cy="2597104"/>
          </a:xfrm>
        </p:spPr>
        <p:txBody>
          <a:bodyPr rtlCol="0"/>
          <a:lstStyle/>
          <a:p>
            <a:pPr lvl="1" algn="just">
              <a:lnSpc>
                <a:spcPct val="100000"/>
              </a:lnSpc>
            </a:pPr>
            <a:r>
              <a:rPr lang="it-IT" sz="1500" dirty="0">
                <a:solidFill>
                  <a:schemeClr val="bg1">
                    <a:lumMod val="95000"/>
                  </a:schemeClr>
                </a:solidFill>
                <a:latin typeface="Rockwell Nova" panose="02060503020205020403" pitchFamily="18" charset="0"/>
              </a:rPr>
              <a:t>Metodologia di valutazione empirica. Si fa interagire l’utente con il sistema, che è in realtà guidato e quindi simulato dallo sperimentatore, che in tempo reale modifica le risposte del sistema in base agli input dell’utente. L’utente, non consapevole del ‘trucco’,  interagisce con l’emulazione.</a:t>
            </a:r>
          </a:p>
          <a:p>
            <a:pPr lvl="1" algn="just">
              <a:lnSpc>
                <a:spcPct val="100000"/>
              </a:lnSpc>
            </a:pPr>
            <a:r>
              <a:rPr lang="it-IT" sz="1500" b="1" u="sng" dirty="0">
                <a:solidFill>
                  <a:schemeClr val="bg1">
                    <a:lumMod val="95000"/>
                  </a:schemeClr>
                </a:solidFill>
                <a:latin typeface="Rockwell Nova" panose="02060503020205020403" pitchFamily="18" charset="0"/>
              </a:rPr>
              <a:t>OBIETTIVO</a:t>
            </a:r>
            <a:r>
              <a:rPr lang="it-IT" sz="1500" b="1" dirty="0">
                <a:solidFill>
                  <a:schemeClr val="bg1">
                    <a:lumMod val="95000"/>
                  </a:schemeClr>
                </a:solidFill>
                <a:latin typeface="Rockwell Nova" panose="02060503020205020403" pitchFamily="18" charset="0"/>
              </a:rPr>
              <a:t>:</a:t>
            </a:r>
            <a:r>
              <a:rPr lang="it-IT" sz="1500" dirty="0">
                <a:solidFill>
                  <a:schemeClr val="bg1">
                    <a:lumMod val="95000"/>
                  </a:schemeClr>
                </a:solidFill>
                <a:latin typeface="Rockwell Nova" panose="02060503020205020403" pitchFamily="18" charset="0"/>
              </a:rPr>
              <a:t> Valutare quanto le soluzioni progettuali siano in grado di sostenere l’attività.</a:t>
            </a:r>
          </a:p>
        </p:txBody>
      </p:sp>
      <p:sp>
        <p:nvSpPr>
          <p:cNvPr id="6" name="Segnaposto contenuto 5">
            <a:extLst>
              <a:ext uri="{FF2B5EF4-FFF2-40B4-BE49-F238E27FC236}">
                <a16:creationId xmlns:a16="http://schemas.microsoft.com/office/drawing/2014/main" id="{2645A1B7-8B88-4D90-983D-BAA2E9AAFFD3}"/>
              </a:ext>
            </a:extLst>
          </p:cNvPr>
          <p:cNvSpPr>
            <a:spLocks noGrp="1"/>
          </p:cNvSpPr>
          <p:nvPr>
            <p:ph idx="15"/>
          </p:nvPr>
        </p:nvSpPr>
        <p:spPr>
          <a:xfrm>
            <a:off x="6426943" y="556498"/>
            <a:ext cx="5307700" cy="5598692"/>
          </a:xfrm>
        </p:spPr>
        <p:txBody>
          <a:bodyPr rtlCol="0"/>
          <a:lstStyle/>
          <a:p>
            <a:pPr marL="0" indent="0" rtl="0">
              <a:buNone/>
            </a:pPr>
            <a:r>
              <a:rPr lang="it-IT" sz="4400" dirty="0">
                <a:latin typeface="+mj-lt"/>
              </a:rPr>
              <a:t>Lo Svolgimento</a:t>
            </a:r>
          </a:p>
          <a:p>
            <a:pPr marL="276225" lvl="1" indent="0" algn="just">
              <a:lnSpc>
                <a:spcPct val="150000"/>
              </a:lnSpc>
              <a:buNone/>
            </a:pPr>
            <a:r>
              <a:rPr lang="it-IT" sz="1800" dirty="0">
                <a:latin typeface="Rockwell Nova" panose="02060503020205020403" pitchFamily="18" charset="0"/>
              </a:rPr>
              <a:t>Lo svolgimento è stato effettuato sul prototipo di sinistra. In primo luogo, gli utenti hanno preso dimestichezza con il sistema, eseguendo i task senza nessuna guida e in modo autonomo. In seguito, è stata mostrata loro la documentazione contenente le modalità di esecuzione progettate per i vari task, in modo da confrontare le proprie azioni con le modalità previste dal prototipo e raccogliere le loro sensazioni in merito all’utilizzo del prodotto.</a:t>
            </a:r>
          </a:p>
        </p:txBody>
      </p:sp>
      <p:sp>
        <p:nvSpPr>
          <p:cNvPr id="4" name="Segnaposto numero diapositiva 3">
            <a:extLst>
              <a:ext uri="{FF2B5EF4-FFF2-40B4-BE49-F238E27FC236}">
                <a16:creationId xmlns:a16="http://schemas.microsoft.com/office/drawing/2014/main" id="{1DAF16E1-87DB-4920-A90B-23E1C72DDC7F}"/>
              </a:ext>
            </a:extLst>
          </p:cNvPr>
          <p:cNvSpPr>
            <a:spLocks noGrp="1"/>
          </p:cNvSpPr>
          <p:nvPr>
            <p:ph type="sldNum" sz="quarter" idx="14"/>
          </p:nvPr>
        </p:nvSpPr>
        <p:spPr/>
        <p:txBody>
          <a:bodyPr rtlCol="0"/>
          <a:lstStyle/>
          <a:p>
            <a:pPr rtl="0"/>
            <a:fld id="{19B51A1E-902D-48AF-9020-955120F399B6}" type="slidenum">
              <a:rPr lang="it-IT" smtClean="0"/>
              <a:pPr rtl="0"/>
              <a:t>24</a:t>
            </a:fld>
            <a:endParaRPr lang="it-IT" dirty="0"/>
          </a:p>
        </p:txBody>
      </p:sp>
    </p:spTree>
    <p:extLst>
      <p:ext uri="{BB962C8B-B14F-4D97-AF65-F5344CB8AC3E}">
        <p14:creationId xmlns:p14="http://schemas.microsoft.com/office/powerpoint/2010/main" val="413833435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uppo 30" title="forma geometrica">
            <a:extLst>
              <a:ext uri="{FF2B5EF4-FFF2-40B4-BE49-F238E27FC236}">
                <a16:creationId xmlns:a16="http://schemas.microsoft.com/office/drawing/2014/main" id="{333CEB62-EF3D-4101-85BC-555D5391A48A}"/>
              </a:ext>
            </a:extLst>
          </p:cNvPr>
          <p:cNvGrpSpPr/>
          <p:nvPr/>
        </p:nvGrpSpPr>
        <p:grpSpPr>
          <a:xfrm rot="19374054">
            <a:off x="8963165" y="-296881"/>
            <a:ext cx="3081180" cy="3011457"/>
            <a:chOff x="8203224" y="-109"/>
            <a:chExt cx="3081180" cy="3011457"/>
          </a:xfrm>
        </p:grpSpPr>
        <p:sp>
          <p:nvSpPr>
            <p:cNvPr id="32" name="Figura a mano libera: Forma 13">
              <a:extLst>
                <a:ext uri="{FF2B5EF4-FFF2-40B4-BE49-F238E27FC236}">
                  <a16:creationId xmlns:a16="http://schemas.microsoft.com/office/drawing/2014/main" id="{C307D3E5-73A9-40E3-9549-0444256D7046}"/>
                </a:ext>
              </a:extLst>
            </p:cNvPr>
            <p:cNvSpPr/>
            <p:nvPr/>
          </p:nvSpPr>
          <p:spPr>
            <a:xfrm rot="4308689">
              <a:off x="8775952" y="408682"/>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lumMod val="75000"/>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33" name="Figura a mano libera: Forma 50">
              <a:extLst>
                <a:ext uri="{FF2B5EF4-FFF2-40B4-BE49-F238E27FC236}">
                  <a16:creationId xmlns:a16="http://schemas.microsoft.com/office/drawing/2014/main" id="{A44C36B1-91D1-4ED6-BF73-AF4B7B007276}"/>
                </a:ext>
              </a:extLst>
            </p:cNvPr>
            <p:cNvSpPr/>
            <p:nvPr/>
          </p:nvSpPr>
          <p:spPr>
            <a:xfrm rot="13830869">
              <a:off x="9042191" y="2734930"/>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noFill/>
            <a:ln>
              <a:solidFill>
                <a:schemeClr val="bg1">
                  <a:lumMod val="75000"/>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34" name="Figura a mano libera: Forma 17">
              <a:extLst>
                <a:ext uri="{FF2B5EF4-FFF2-40B4-BE49-F238E27FC236}">
                  <a16:creationId xmlns:a16="http://schemas.microsoft.com/office/drawing/2014/main" id="{32641878-2045-405F-8772-A258D3E13775}"/>
                </a:ext>
              </a:extLst>
            </p:cNvPr>
            <p:cNvSpPr/>
            <p:nvPr/>
          </p:nvSpPr>
          <p:spPr>
            <a:xfrm rot="12431080">
              <a:off x="9113375" y="2470891"/>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noFill/>
            <a:ln>
              <a:solidFill>
                <a:schemeClr val="bg1">
                  <a:lumMod val="75000"/>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35" name="Figura a mano libera: Forma 19">
              <a:extLst>
                <a:ext uri="{FF2B5EF4-FFF2-40B4-BE49-F238E27FC236}">
                  <a16:creationId xmlns:a16="http://schemas.microsoft.com/office/drawing/2014/main" id="{BD100615-F74A-4761-885E-ECD8A6A5046C}"/>
                </a:ext>
              </a:extLst>
            </p:cNvPr>
            <p:cNvSpPr/>
            <p:nvPr/>
          </p:nvSpPr>
          <p:spPr>
            <a:xfrm rot="4308689">
              <a:off x="8370204" y="-16708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noFill/>
            <a:ln>
              <a:solidFill>
                <a:schemeClr val="bg1">
                  <a:lumMod val="75000"/>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36" name="Figura a mano libera: Forma 23">
              <a:extLst>
                <a:ext uri="{FF2B5EF4-FFF2-40B4-BE49-F238E27FC236}">
                  <a16:creationId xmlns:a16="http://schemas.microsoft.com/office/drawing/2014/main" id="{67297251-D288-4949-B01D-66A48B902D43}"/>
                </a:ext>
              </a:extLst>
            </p:cNvPr>
            <p:cNvSpPr/>
            <p:nvPr/>
          </p:nvSpPr>
          <p:spPr>
            <a:xfrm rot="17193105">
              <a:off x="10959548" y="1603457"/>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noFill/>
            <a:ln>
              <a:solidFill>
                <a:schemeClr val="bg1">
                  <a:lumMod val="75000"/>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37" name="Figura a mano libera: Forma 54">
              <a:extLst>
                <a:ext uri="{FF2B5EF4-FFF2-40B4-BE49-F238E27FC236}">
                  <a16:creationId xmlns:a16="http://schemas.microsoft.com/office/drawing/2014/main" id="{9390A74E-AF83-4138-BA1B-80F6A4788D92}"/>
                </a:ext>
              </a:extLst>
            </p:cNvPr>
            <p:cNvSpPr/>
            <p:nvPr/>
          </p:nvSpPr>
          <p:spPr>
            <a:xfrm rot="17193105">
              <a:off x="10463812" y="1384386"/>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bg1">
                  <a:lumMod val="75000"/>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grpSp>
      <p:pic>
        <p:nvPicPr>
          <p:cNvPr id="30" name="Segnaposto immagine 32">
            <a:extLst>
              <a:ext uri="{FF2B5EF4-FFF2-40B4-BE49-F238E27FC236}">
                <a16:creationId xmlns:a16="http://schemas.microsoft.com/office/drawing/2014/main" id="{9FB0854C-E401-40D5-B394-B965FE2C89EE}"/>
              </a:ext>
            </a:extLst>
          </p:cNvPr>
          <p:cNvPicPr>
            <a:picLocks noChangeAspect="1"/>
          </p:cNvPicPr>
          <p:nvPr/>
        </p:nvPicPr>
        <p:blipFill>
          <a:blip r:embed="rId3"/>
          <a:srcRect/>
          <a:stretch/>
        </p:blipFill>
        <p:spPr>
          <a:xfrm>
            <a:off x="83999" y="84656"/>
            <a:ext cx="6012000" cy="5598692"/>
          </a:xfrm>
          <a:prstGeom prst="rect">
            <a:avLst/>
          </a:prstGeom>
          <a:solidFill>
            <a:schemeClr val="accent1">
              <a:alpha val="57000"/>
            </a:schemeClr>
          </a:solidFill>
          <a:ln w="34925">
            <a:solidFill>
              <a:schemeClr val="accent1">
                <a:alpha val="38000"/>
              </a:schemeClr>
            </a:solidFill>
          </a:ln>
        </p:spPr>
      </p:pic>
      <p:sp>
        <p:nvSpPr>
          <p:cNvPr id="2" name="Titolo 1">
            <a:extLst>
              <a:ext uri="{FF2B5EF4-FFF2-40B4-BE49-F238E27FC236}">
                <a16:creationId xmlns:a16="http://schemas.microsoft.com/office/drawing/2014/main" id="{9CB1D87D-E475-451A-B36C-E4A4F63609C1}"/>
              </a:ext>
            </a:extLst>
          </p:cNvPr>
          <p:cNvSpPr>
            <a:spLocks noGrp="1"/>
          </p:cNvSpPr>
          <p:nvPr>
            <p:ph type="ctrTitle"/>
          </p:nvPr>
        </p:nvSpPr>
        <p:spPr>
          <a:xfrm>
            <a:off x="83999" y="3312638"/>
            <a:ext cx="6012000" cy="863601"/>
          </a:xfrm>
        </p:spPr>
        <p:txBody>
          <a:bodyPr rtlCol="0"/>
          <a:lstStyle/>
          <a:p>
            <a:pPr algn="l" rtl="0"/>
            <a:r>
              <a:rPr lang="it-IT"/>
              <a:t>Tecnica del Mago di Oz</a:t>
            </a:r>
            <a:endParaRPr lang="it-IT" sz="4000" dirty="0"/>
          </a:p>
        </p:txBody>
      </p:sp>
      <p:sp>
        <p:nvSpPr>
          <p:cNvPr id="3" name="Sottotitolo 2">
            <a:extLst>
              <a:ext uri="{FF2B5EF4-FFF2-40B4-BE49-F238E27FC236}">
                <a16:creationId xmlns:a16="http://schemas.microsoft.com/office/drawing/2014/main" id="{D56BE522-961D-4737-9715-127DB8A86EB2}"/>
              </a:ext>
            </a:extLst>
          </p:cNvPr>
          <p:cNvSpPr>
            <a:spLocks noGrp="1"/>
          </p:cNvSpPr>
          <p:nvPr>
            <p:ph type="subTitle" idx="1"/>
          </p:nvPr>
        </p:nvSpPr>
        <p:spPr>
          <a:xfrm>
            <a:off x="84000" y="4176240"/>
            <a:ext cx="6012000" cy="2597104"/>
          </a:xfrm>
        </p:spPr>
        <p:txBody>
          <a:bodyPr rtlCol="0"/>
          <a:lstStyle/>
          <a:p>
            <a:pPr lvl="1" algn="just">
              <a:lnSpc>
                <a:spcPct val="100000"/>
              </a:lnSpc>
            </a:pPr>
            <a:r>
              <a:rPr lang="it-IT" sz="1500" dirty="0">
                <a:solidFill>
                  <a:schemeClr val="bg1">
                    <a:lumMod val="95000"/>
                  </a:schemeClr>
                </a:solidFill>
                <a:latin typeface="Rockwell Nova" panose="02060503020205020403" pitchFamily="18" charset="0"/>
              </a:rPr>
              <a:t>La tecnica è stata effettuata sui seguenti task:</a:t>
            </a:r>
          </a:p>
          <a:p>
            <a:pPr marL="742950" lvl="1" indent="-285750" algn="just">
              <a:lnSpc>
                <a:spcPct val="100000"/>
              </a:lnSpc>
              <a:buFont typeface="Arial" panose="020B0604020202020204" pitchFamily="34" charset="0"/>
              <a:buChar char="•"/>
            </a:pPr>
            <a:r>
              <a:rPr lang="it-IT" sz="1500" dirty="0">
                <a:solidFill>
                  <a:schemeClr val="bg1">
                    <a:lumMod val="95000"/>
                  </a:schemeClr>
                </a:solidFill>
                <a:latin typeface="Rockwell Nova" panose="02060503020205020403" pitchFamily="18" charset="0"/>
              </a:rPr>
              <a:t>Irrigazione –Irrigare terreno;</a:t>
            </a:r>
          </a:p>
          <a:p>
            <a:pPr marL="742950" lvl="1" indent="-285750" algn="just">
              <a:lnSpc>
                <a:spcPct val="100000"/>
              </a:lnSpc>
              <a:buFont typeface="Arial" panose="020B0604020202020204" pitchFamily="34" charset="0"/>
              <a:buChar char="•"/>
            </a:pPr>
            <a:r>
              <a:rPr lang="it-IT" sz="1500">
                <a:solidFill>
                  <a:schemeClr val="bg1">
                    <a:lumMod val="95000"/>
                  </a:schemeClr>
                </a:solidFill>
                <a:latin typeface="Rockwell Nova" panose="02060503020205020403" pitchFamily="18" charset="0"/>
              </a:rPr>
              <a:t>Concimazione –Concimare terreno;</a:t>
            </a:r>
            <a:endParaRPr lang="it-IT" sz="1500" dirty="0">
              <a:solidFill>
                <a:schemeClr val="bg1">
                  <a:lumMod val="95000"/>
                </a:schemeClr>
              </a:solidFill>
              <a:latin typeface="Rockwell Nova" panose="02060503020205020403" pitchFamily="18" charset="0"/>
            </a:endParaRPr>
          </a:p>
          <a:p>
            <a:pPr marL="742950" lvl="1" indent="-285750" algn="just">
              <a:lnSpc>
                <a:spcPct val="100000"/>
              </a:lnSpc>
              <a:buFont typeface="Arial" panose="020B0604020202020204" pitchFamily="34" charset="0"/>
              <a:buChar char="•"/>
            </a:pPr>
            <a:r>
              <a:rPr lang="it-IT" sz="1500" dirty="0">
                <a:solidFill>
                  <a:schemeClr val="bg1"/>
                </a:solidFill>
                <a:latin typeface="Rockwell Nova" panose="02060503020205020403" pitchFamily="18" charset="0"/>
              </a:rPr>
              <a:t>Pesticidi – Controllare il tipo di pesticida utilizzato su una pianta;</a:t>
            </a:r>
          </a:p>
          <a:p>
            <a:pPr marL="742950" lvl="1" indent="-285750" algn="just">
              <a:lnSpc>
                <a:spcPct val="100000"/>
              </a:lnSpc>
              <a:buFont typeface="Arial" panose="020B0604020202020204" pitchFamily="34" charset="0"/>
              <a:buChar char="•"/>
            </a:pPr>
            <a:r>
              <a:rPr lang="it-IT" sz="1500">
                <a:solidFill>
                  <a:schemeClr val="bg1"/>
                </a:solidFill>
                <a:latin typeface="Rockwell Nova" panose="02060503020205020403" pitchFamily="18" charset="0"/>
              </a:rPr>
              <a:t>Aggiunta</a:t>
            </a:r>
            <a:r>
              <a:rPr lang="it-IT" sz="1500" dirty="0">
                <a:solidFill>
                  <a:schemeClr val="bg1"/>
                </a:solidFill>
                <a:latin typeface="Rockwell Nova" panose="02060503020205020403" pitchFamily="18" charset="0"/>
              </a:rPr>
              <a:t> di una nuova componente al sistema.</a:t>
            </a:r>
          </a:p>
        </p:txBody>
      </p:sp>
      <p:sp>
        <p:nvSpPr>
          <p:cNvPr id="6" name="Segnaposto contenuto 5">
            <a:extLst>
              <a:ext uri="{FF2B5EF4-FFF2-40B4-BE49-F238E27FC236}">
                <a16:creationId xmlns:a16="http://schemas.microsoft.com/office/drawing/2014/main" id="{2645A1B7-8B88-4D90-983D-BAA2E9AAFFD3}"/>
              </a:ext>
            </a:extLst>
          </p:cNvPr>
          <p:cNvSpPr>
            <a:spLocks noGrp="1"/>
          </p:cNvSpPr>
          <p:nvPr>
            <p:ph idx="15"/>
          </p:nvPr>
        </p:nvSpPr>
        <p:spPr>
          <a:xfrm>
            <a:off x="6426945" y="842290"/>
            <a:ext cx="5307700" cy="5771889"/>
          </a:xfrm>
        </p:spPr>
        <p:txBody>
          <a:bodyPr rtlCol="0"/>
          <a:lstStyle/>
          <a:p>
            <a:pPr marL="0" indent="0" rtl="0">
              <a:buNone/>
            </a:pPr>
            <a:r>
              <a:rPr lang="it-IT" sz="4400" dirty="0">
                <a:latin typeface="+mj-lt"/>
              </a:rPr>
              <a:t>I Risultati Ottenuti</a:t>
            </a:r>
          </a:p>
          <a:p>
            <a:pPr marL="276225" lvl="1" indent="0" algn="just">
              <a:lnSpc>
                <a:spcPct val="150000"/>
              </a:lnSpc>
              <a:buNone/>
            </a:pPr>
            <a:r>
              <a:rPr lang="it-IT" sz="1800" dirty="0">
                <a:latin typeface="Rockwell Nova" panose="02060503020205020403" pitchFamily="18" charset="0"/>
              </a:rPr>
              <a:t>Dal test svolto si sono evinte delle problematiche da risolvere, in primis la non facilità da parte dell’utente di eseguire una operazione, ad esempio concimazione automatica, la non divisione delle zone in base a canoni comuni, le zone a pesticidi naturali da quelli chimici e la divisione delle componenti in droni e sensori. Bisogna quindi aumentare la predicibilità dell’interfaccia per la scelta delle azioni e inserire alcuni feedback.</a:t>
            </a:r>
          </a:p>
          <a:p>
            <a:pPr marL="0" indent="0" algn="just">
              <a:lnSpc>
                <a:spcPct val="150000"/>
              </a:lnSpc>
              <a:buNone/>
            </a:pPr>
            <a:endParaRPr lang="it-IT" dirty="0">
              <a:latin typeface="Rockwell Nova" panose="02060503020205020403" pitchFamily="18" charset="0"/>
            </a:endParaRPr>
          </a:p>
        </p:txBody>
      </p:sp>
      <p:sp>
        <p:nvSpPr>
          <p:cNvPr id="4" name="Segnaposto numero diapositiva 3">
            <a:extLst>
              <a:ext uri="{FF2B5EF4-FFF2-40B4-BE49-F238E27FC236}">
                <a16:creationId xmlns:a16="http://schemas.microsoft.com/office/drawing/2014/main" id="{1DAF16E1-87DB-4920-A90B-23E1C72DDC7F}"/>
              </a:ext>
            </a:extLst>
          </p:cNvPr>
          <p:cNvSpPr>
            <a:spLocks noGrp="1"/>
          </p:cNvSpPr>
          <p:nvPr>
            <p:ph type="sldNum" sz="quarter" idx="14"/>
          </p:nvPr>
        </p:nvSpPr>
        <p:spPr/>
        <p:txBody>
          <a:bodyPr rtlCol="0"/>
          <a:lstStyle/>
          <a:p>
            <a:pPr rtl="0"/>
            <a:fld id="{19B51A1E-902D-48AF-9020-955120F399B6}" type="slidenum">
              <a:rPr lang="it-IT" smtClean="0"/>
              <a:pPr rtl="0"/>
              <a:t>25</a:t>
            </a:fld>
            <a:endParaRPr lang="it-IT" dirty="0"/>
          </a:p>
        </p:txBody>
      </p:sp>
    </p:spTree>
    <p:extLst>
      <p:ext uri="{BB962C8B-B14F-4D97-AF65-F5344CB8AC3E}">
        <p14:creationId xmlns:p14="http://schemas.microsoft.com/office/powerpoint/2010/main" val="47183400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Segnaposto immagine 10" descr="Immagine della diapositiva di riepilogo, in alto a sinistra">
            <a:extLst>
              <a:ext uri="{FF2B5EF4-FFF2-40B4-BE49-F238E27FC236}">
                <a16:creationId xmlns:a16="http://schemas.microsoft.com/office/drawing/2014/main" id="{5214BBEA-141C-46DA-934B-94391F5C4392}"/>
              </a:ext>
            </a:extLst>
          </p:cNvPr>
          <p:cNvPicPr>
            <a:picLocks noChangeAspect="1"/>
          </p:cNvPicPr>
          <p:nvPr/>
        </p:nvPicPr>
        <p:blipFill rotWithShape="1">
          <a:blip r:embed="rId2">
            <a:grayscl/>
            <a:alphaModFix amt="3000"/>
            <a:extLst>
              <a:ext uri="{BEBA8EAE-BF5A-486C-A8C5-ECC9F3942E4B}">
                <a14:imgProps xmlns:a14="http://schemas.microsoft.com/office/drawing/2010/main">
                  <a14:imgLayer r:embed="rId3">
                    <a14:imgEffect>
                      <a14:colorTemperature colorTemp="11500"/>
                    </a14:imgEffect>
                    <a14:imgEffect>
                      <a14:saturation sat="165000"/>
                    </a14:imgEffect>
                  </a14:imgLayer>
                </a14:imgProps>
              </a:ext>
              <a:ext uri="{28A0092B-C50C-407E-A947-70E740481C1C}">
                <a14:useLocalDpi xmlns:a14="http://schemas.microsoft.com/office/drawing/2010/main" val="0"/>
              </a:ext>
            </a:extLst>
          </a:blip>
          <a:srcRect/>
          <a:stretch/>
        </p:blipFill>
        <p:spPr>
          <a:xfrm>
            <a:off x="1434647" y="1430120"/>
            <a:ext cx="8769407" cy="5419166"/>
          </a:xfrm>
          <a:prstGeom prst="rect">
            <a:avLst/>
          </a:prstGeom>
        </p:spPr>
      </p:pic>
      <p:sp>
        <p:nvSpPr>
          <p:cNvPr id="2" name="Titolo 1">
            <a:extLst>
              <a:ext uri="{FF2B5EF4-FFF2-40B4-BE49-F238E27FC236}">
                <a16:creationId xmlns:a16="http://schemas.microsoft.com/office/drawing/2014/main" id="{C724E6C1-B1C5-40C3-9B90-EF2666FB1C28}"/>
              </a:ext>
            </a:extLst>
          </p:cNvPr>
          <p:cNvSpPr>
            <a:spLocks noGrp="1"/>
          </p:cNvSpPr>
          <p:nvPr>
            <p:ph type="title"/>
          </p:nvPr>
        </p:nvSpPr>
        <p:spPr/>
        <p:txBody>
          <a:bodyPr rtlCol="0"/>
          <a:lstStyle/>
          <a:p>
            <a:pPr rtl="0"/>
            <a:r>
              <a:rPr lang="it-IT" dirty="0"/>
              <a:t>Fasi di Sviluppo</a:t>
            </a:r>
          </a:p>
        </p:txBody>
      </p:sp>
      <p:sp>
        <p:nvSpPr>
          <p:cNvPr id="7" name="Segnaposto testo 6">
            <a:extLst>
              <a:ext uri="{FF2B5EF4-FFF2-40B4-BE49-F238E27FC236}">
                <a16:creationId xmlns:a16="http://schemas.microsoft.com/office/drawing/2014/main" id="{DDC64B4F-EF8E-442A-8D01-0AD7034A6823}"/>
              </a:ext>
            </a:extLst>
          </p:cNvPr>
          <p:cNvSpPr>
            <a:spLocks noGrp="1"/>
          </p:cNvSpPr>
          <p:nvPr>
            <p:ph type="body" sz="quarter" idx="26"/>
          </p:nvPr>
        </p:nvSpPr>
        <p:spPr>
          <a:xfrm>
            <a:off x="581258" y="894040"/>
            <a:ext cx="11190742" cy="277042"/>
          </a:xfrm>
        </p:spPr>
        <p:txBody>
          <a:bodyPr rtlCol="0"/>
          <a:lstStyle/>
          <a:p>
            <a:pPr rtl="0"/>
            <a:r>
              <a:rPr lang="it-IT" dirty="0">
                <a:latin typeface="Rockwell Nova" panose="02060503020205020403" pitchFamily="18" charset="0"/>
              </a:rPr>
              <a:t>Dal Prototipo Iniziale a quello Finale</a:t>
            </a:r>
          </a:p>
        </p:txBody>
      </p:sp>
      <p:sp>
        <p:nvSpPr>
          <p:cNvPr id="8" name="Segnaposto testo 7">
            <a:extLst>
              <a:ext uri="{FF2B5EF4-FFF2-40B4-BE49-F238E27FC236}">
                <a16:creationId xmlns:a16="http://schemas.microsoft.com/office/drawing/2014/main" id="{E869ACF9-B7F9-4774-B207-2EF789711513}"/>
              </a:ext>
            </a:extLst>
          </p:cNvPr>
          <p:cNvSpPr>
            <a:spLocks noGrp="1"/>
          </p:cNvSpPr>
          <p:nvPr>
            <p:ph type="body" sz="quarter" idx="27"/>
          </p:nvPr>
        </p:nvSpPr>
        <p:spPr>
          <a:ln w="19050"/>
        </p:spPr>
        <p:txBody>
          <a:bodyPr rtlCol="0"/>
          <a:lstStyle/>
          <a:p>
            <a:pPr rtl="0"/>
            <a:r>
              <a:rPr lang="it-IT" dirty="0"/>
              <a:t>Fase 1</a:t>
            </a:r>
            <a:br>
              <a:rPr lang="it-IT" dirty="0"/>
            </a:br>
            <a:r>
              <a:rPr lang="it-IT" dirty="0"/>
              <a:t>Ideazione Prototipi</a:t>
            </a:r>
            <a:endParaRPr lang="it-IT" dirty="0">
              <a:latin typeface="+mn-lt"/>
            </a:endParaRPr>
          </a:p>
        </p:txBody>
      </p:sp>
      <p:sp>
        <p:nvSpPr>
          <p:cNvPr id="3" name="Segnaposto contenuto 2">
            <a:extLst>
              <a:ext uri="{FF2B5EF4-FFF2-40B4-BE49-F238E27FC236}">
                <a16:creationId xmlns:a16="http://schemas.microsoft.com/office/drawing/2014/main" id="{F350F641-F6F8-461C-9C2D-07E416875818}"/>
              </a:ext>
            </a:extLst>
          </p:cNvPr>
          <p:cNvSpPr>
            <a:spLocks noGrp="1"/>
          </p:cNvSpPr>
          <p:nvPr>
            <p:ph idx="1"/>
          </p:nvPr>
        </p:nvSpPr>
        <p:spPr/>
        <p:txBody>
          <a:bodyPr rtlCol="0"/>
          <a:lstStyle/>
          <a:p>
            <a:pPr algn="just" rtl="0"/>
            <a:r>
              <a:rPr lang="it-IT" dirty="0">
                <a:latin typeface="Rockwell Nova" panose="02060503020205020403" pitchFamily="18" charset="0"/>
              </a:rPr>
              <a:t>Creazione di due prototipi iniziali;</a:t>
            </a:r>
          </a:p>
          <a:p>
            <a:pPr algn="just" rtl="0"/>
            <a:r>
              <a:rPr lang="it-IT" dirty="0">
                <a:latin typeface="Rockwell Nova" panose="02060503020205020403" pitchFamily="18" charset="0"/>
              </a:rPr>
              <a:t>Identificazione dei punti forti dei prototipi;</a:t>
            </a:r>
          </a:p>
          <a:p>
            <a:pPr algn="just" rtl="0"/>
            <a:r>
              <a:rPr lang="it-IT" dirty="0">
                <a:latin typeface="Rockwell Nova" panose="02060503020205020403" pitchFamily="18" charset="0"/>
              </a:rPr>
              <a:t>Scelta del prototipo da analizzare.</a:t>
            </a:r>
          </a:p>
        </p:txBody>
      </p:sp>
      <p:sp>
        <p:nvSpPr>
          <p:cNvPr id="9" name="Segnaposto testo 8">
            <a:extLst>
              <a:ext uri="{FF2B5EF4-FFF2-40B4-BE49-F238E27FC236}">
                <a16:creationId xmlns:a16="http://schemas.microsoft.com/office/drawing/2014/main" id="{3A2613D7-9904-47E7-A848-78E09B4F4A05}"/>
              </a:ext>
            </a:extLst>
          </p:cNvPr>
          <p:cNvSpPr>
            <a:spLocks noGrp="1"/>
          </p:cNvSpPr>
          <p:nvPr>
            <p:ph type="body" sz="quarter" idx="28"/>
          </p:nvPr>
        </p:nvSpPr>
        <p:spPr>
          <a:ln w="19050"/>
        </p:spPr>
        <p:txBody>
          <a:bodyPr rtlCol="0"/>
          <a:lstStyle/>
          <a:p>
            <a:pPr rtl="0"/>
            <a:r>
              <a:rPr lang="it-IT" dirty="0"/>
              <a:t>Fase 2</a:t>
            </a:r>
            <a:br>
              <a:rPr lang="it-IT" dirty="0"/>
            </a:br>
            <a:r>
              <a:rPr lang="it-IT" dirty="0"/>
              <a:t>Testing</a:t>
            </a:r>
            <a:endParaRPr lang="it-IT" dirty="0">
              <a:latin typeface="+mn-lt"/>
            </a:endParaRPr>
          </a:p>
        </p:txBody>
      </p:sp>
      <p:sp>
        <p:nvSpPr>
          <p:cNvPr id="5" name="Segnaposto testo 4">
            <a:extLst>
              <a:ext uri="{FF2B5EF4-FFF2-40B4-BE49-F238E27FC236}">
                <a16:creationId xmlns:a16="http://schemas.microsoft.com/office/drawing/2014/main" id="{1B9D7DA5-9DA5-4EDA-AAC1-B5A593D730C3}"/>
              </a:ext>
            </a:extLst>
          </p:cNvPr>
          <p:cNvSpPr>
            <a:spLocks noGrp="1"/>
          </p:cNvSpPr>
          <p:nvPr>
            <p:ph type="body" sz="quarter" idx="12"/>
          </p:nvPr>
        </p:nvSpPr>
        <p:spPr>
          <a:solidFill>
            <a:schemeClr val="bg1">
              <a:lumMod val="95000"/>
            </a:schemeClr>
          </a:solidFill>
        </p:spPr>
        <p:txBody>
          <a:bodyPr rtlCol="0"/>
          <a:lstStyle/>
          <a:p>
            <a:pPr algn="just" rtl="0"/>
            <a:r>
              <a:rPr lang="it-IT" dirty="0">
                <a:latin typeface="Rockwell Nova" panose="02060503020205020403" pitchFamily="18" charset="0"/>
              </a:rPr>
              <a:t>Identificazione task principali;</a:t>
            </a:r>
          </a:p>
          <a:p>
            <a:pPr algn="just" rtl="0"/>
            <a:r>
              <a:rPr lang="it-IT" dirty="0">
                <a:latin typeface="Rockwell Nova" panose="02060503020205020403" pitchFamily="18" charset="0"/>
              </a:rPr>
              <a:t>Sottomissione dei task agli utenti tramite la tecnica del Mago di Oz;</a:t>
            </a:r>
          </a:p>
          <a:p>
            <a:pPr algn="just" rtl="0"/>
            <a:r>
              <a:rPr lang="it-IT" dirty="0">
                <a:latin typeface="Rockwell Nova" panose="02060503020205020403" pitchFamily="18" charset="0"/>
              </a:rPr>
              <a:t>Identificazioni punti di debolezza del prototipo.</a:t>
            </a:r>
          </a:p>
        </p:txBody>
      </p:sp>
      <p:sp>
        <p:nvSpPr>
          <p:cNvPr id="10" name="Segnaposto testo 9">
            <a:extLst>
              <a:ext uri="{FF2B5EF4-FFF2-40B4-BE49-F238E27FC236}">
                <a16:creationId xmlns:a16="http://schemas.microsoft.com/office/drawing/2014/main" id="{FCAA0F0E-6B7F-4145-A8E2-90DC4D675786}"/>
              </a:ext>
            </a:extLst>
          </p:cNvPr>
          <p:cNvSpPr>
            <a:spLocks noGrp="1"/>
          </p:cNvSpPr>
          <p:nvPr>
            <p:ph type="body" sz="quarter" idx="29"/>
          </p:nvPr>
        </p:nvSpPr>
        <p:spPr>
          <a:ln w="19050"/>
        </p:spPr>
        <p:txBody>
          <a:bodyPr rtlCol="0"/>
          <a:lstStyle/>
          <a:p>
            <a:pPr rtl="0"/>
            <a:r>
              <a:rPr lang="it-IT" dirty="0"/>
              <a:t>Fase 3</a:t>
            </a:r>
            <a:br>
              <a:rPr lang="it-IT" dirty="0"/>
            </a:br>
            <a:r>
              <a:rPr lang="it-IT" sz="1600" dirty="0"/>
              <a:t>Il Prototipo Finale</a:t>
            </a:r>
            <a:endParaRPr lang="it-IT" sz="1400" dirty="0"/>
          </a:p>
        </p:txBody>
      </p:sp>
      <p:sp>
        <p:nvSpPr>
          <p:cNvPr id="6" name="Segnaposto testo 5">
            <a:extLst>
              <a:ext uri="{FF2B5EF4-FFF2-40B4-BE49-F238E27FC236}">
                <a16:creationId xmlns:a16="http://schemas.microsoft.com/office/drawing/2014/main" id="{4B29415E-FF87-4959-B427-0EA155C16B64}"/>
              </a:ext>
            </a:extLst>
          </p:cNvPr>
          <p:cNvSpPr>
            <a:spLocks noGrp="1"/>
          </p:cNvSpPr>
          <p:nvPr>
            <p:ph type="body" sz="quarter" idx="13"/>
          </p:nvPr>
        </p:nvSpPr>
        <p:spPr/>
        <p:txBody>
          <a:bodyPr rtlCol="0"/>
          <a:lstStyle/>
          <a:p>
            <a:pPr algn="just" rtl="0"/>
            <a:r>
              <a:rPr lang="it-IT" dirty="0">
                <a:latin typeface="Rockwell Nova" panose="02060503020205020403" pitchFamily="18" charset="0"/>
              </a:rPr>
              <a:t>Realizzazione del nuovo prototipo;</a:t>
            </a:r>
          </a:p>
          <a:p>
            <a:pPr algn="just" rtl="0"/>
            <a:r>
              <a:rPr lang="it-IT" dirty="0">
                <a:latin typeface="Rockwell Nova" panose="02060503020205020403" pitchFamily="18" charset="0"/>
              </a:rPr>
              <a:t>Reiterazione della tecnica del Mago di Oz sul Nuovo Prototipo;</a:t>
            </a:r>
          </a:p>
          <a:p>
            <a:pPr algn="just" rtl="0"/>
            <a:r>
              <a:rPr lang="it-IT" dirty="0">
                <a:latin typeface="Rockwell Nova" panose="02060503020205020403" pitchFamily="18" charset="0"/>
              </a:rPr>
              <a:t>Realizzazione Prototipo interattivo.</a:t>
            </a:r>
          </a:p>
          <a:p>
            <a:pPr rtl="0"/>
            <a:endParaRPr lang="it-IT" dirty="0"/>
          </a:p>
        </p:txBody>
      </p:sp>
      <p:sp>
        <p:nvSpPr>
          <p:cNvPr id="4" name="Segnaposto numero diapositiva 3">
            <a:extLst>
              <a:ext uri="{FF2B5EF4-FFF2-40B4-BE49-F238E27FC236}">
                <a16:creationId xmlns:a16="http://schemas.microsoft.com/office/drawing/2014/main" id="{81B23B52-8351-4A05-ABAB-5A128EE6896F}"/>
              </a:ext>
            </a:extLst>
          </p:cNvPr>
          <p:cNvSpPr>
            <a:spLocks noGrp="1"/>
          </p:cNvSpPr>
          <p:nvPr>
            <p:ph type="sldNum" sz="quarter" idx="11"/>
          </p:nvPr>
        </p:nvSpPr>
        <p:spPr/>
        <p:txBody>
          <a:bodyPr rtlCol="0"/>
          <a:lstStyle/>
          <a:p>
            <a:pPr rtl="0"/>
            <a:fld id="{19B51A1E-902D-48AF-9020-955120F399B6}" type="slidenum">
              <a:rPr lang="it-IT" smtClean="0"/>
              <a:pPr rtl="0"/>
              <a:t>26</a:t>
            </a:fld>
            <a:endParaRPr lang="it-IT" dirty="0"/>
          </a:p>
        </p:txBody>
      </p:sp>
      <p:sp>
        <p:nvSpPr>
          <p:cNvPr id="27" name="Figura a mano libera: Forma 23">
            <a:extLst>
              <a:ext uri="{FF2B5EF4-FFF2-40B4-BE49-F238E27FC236}">
                <a16:creationId xmlns:a16="http://schemas.microsoft.com/office/drawing/2014/main" id="{E13A2D38-DDE1-4E9B-BC75-AA37CC8EF05C}"/>
              </a:ext>
            </a:extLst>
          </p:cNvPr>
          <p:cNvSpPr/>
          <p:nvPr/>
        </p:nvSpPr>
        <p:spPr>
          <a:xfrm rot="17894074">
            <a:off x="10288479" y="1172507"/>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8" name="Figura a mano libera: Forma 24">
            <a:extLst>
              <a:ext uri="{FF2B5EF4-FFF2-40B4-BE49-F238E27FC236}">
                <a16:creationId xmlns:a16="http://schemas.microsoft.com/office/drawing/2014/main" id="{999388A1-6E96-4ADF-9145-8976D0BB95A0}"/>
              </a:ext>
            </a:extLst>
          </p:cNvPr>
          <p:cNvSpPr/>
          <p:nvPr/>
        </p:nvSpPr>
        <p:spPr>
          <a:xfrm rot="19010878">
            <a:off x="10818744" y="1313343"/>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9" name="Figura a mano libera: Forma 25">
            <a:extLst>
              <a:ext uri="{FF2B5EF4-FFF2-40B4-BE49-F238E27FC236}">
                <a16:creationId xmlns:a16="http://schemas.microsoft.com/office/drawing/2014/main" id="{C9D37A83-015B-4732-87B4-C3ABD0C66FB9}"/>
              </a:ext>
            </a:extLst>
          </p:cNvPr>
          <p:cNvSpPr/>
          <p:nvPr/>
        </p:nvSpPr>
        <p:spPr>
          <a:xfrm rot="17894074">
            <a:off x="10759519" y="1102061"/>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30" name="Figura a mano libera: Forma 28">
            <a:extLst>
              <a:ext uri="{FF2B5EF4-FFF2-40B4-BE49-F238E27FC236}">
                <a16:creationId xmlns:a16="http://schemas.microsoft.com/office/drawing/2014/main" id="{BCBE820D-5436-40C2-A76F-20D1522A8DE2}"/>
              </a:ext>
            </a:extLst>
          </p:cNvPr>
          <p:cNvSpPr/>
          <p:nvPr/>
        </p:nvSpPr>
        <p:spPr>
          <a:xfrm rot="19394669">
            <a:off x="11706553" y="12029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31" name="Figura a mano libera: Forma 31">
            <a:extLst>
              <a:ext uri="{FF2B5EF4-FFF2-40B4-BE49-F238E27FC236}">
                <a16:creationId xmlns:a16="http://schemas.microsoft.com/office/drawing/2014/main" id="{9C35445B-E8AF-4643-97F8-8900E954EE54}"/>
              </a:ext>
            </a:extLst>
          </p:cNvPr>
          <p:cNvSpPr/>
          <p:nvPr/>
        </p:nvSpPr>
        <p:spPr>
          <a:xfrm rot="18512983">
            <a:off x="11734025" y="77025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34" name="Figura a mano libera: Forma 34">
            <a:extLst>
              <a:ext uri="{FF2B5EF4-FFF2-40B4-BE49-F238E27FC236}">
                <a16:creationId xmlns:a16="http://schemas.microsoft.com/office/drawing/2014/main" id="{B497A52C-736D-4059-A3D3-3FE94A229B8B}"/>
              </a:ext>
            </a:extLst>
          </p:cNvPr>
          <p:cNvSpPr/>
          <p:nvPr/>
        </p:nvSpPr>
        <p:spPr>
          <a:xfrm rot="19394669">
            <a:off x="11818188" y="161067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35" name="Figura a mano libera: Forma 24">
            <a:extLst>
              <a:ext uri="{FF2B5EF4-FFF2-40B4-BE49-F238E27FC236}">
                <a16:creationId xmlns:a16="http://schemas.microsoft.com/office/drawing/2014/main" id="{966CBDDE-1491-4BB3-9D1E-94659B64AD7C}"/>
              </a:ext>
            </a:extLst>
          </p:cNvPr>
          <p:cNvSpPr/>
          <p:nvPr/>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36" name="Figura a mano libera: Forma 25">
            <a:extLst>
              <a:ext uri="{FF2B5EF4-FFF2-40B4-BE49-F238E27FC236}">
                <a16:creationId xmlns:a16="http://schemas.microsoft.com/office/drawing/2014/main" id="{A88602D5-EE72-4072-AA73-233011F1F2E8}"/>
              </a:ext>
            </a:extLst>
          </p:cNvPr>
          <p:cNvSpPr/>
          <p:nvPr/>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37" name="Figura a mano libera: Forma 26">
            <a:extLst>
              <a:ext uri="{FF2B5EF4-FFF2-40B4-BE49-F238E27FC236}">
                <a16:creationId xmlns:a16="http://schemas.microsoft.com/office/drawing/2014/main" id="{CB251280-810E-43F7-A5F0-0E513CF8E773}"/>
              </a:ext>
            </a:extLst>
          </p:cNvPr>
          <p:cNvSpPr/>
          <p:nvPr/>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38" name="Figura a mano libera: Forma 27">
            <a:extLst>
              <a:ext uri="{FF2B5EF4-FFF2-40B4-BE49-F238E27FC236}">
                <a16:creationId xmlns:a16="http://schemas.microsoft.com/office/drawing/2014/main" id="{499A5970-2DB9-44BB-8C35-36982AE36FF8}"/>
              </a:ext>
            </a:extLst>
          </p:cNvPr>
          <p:cNvSpPr/>
          <p:nvPr/>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39" name="Figura a mano libera: Forma 28">
            <a:extLst>
              <a:ext uri="{FF2B5EF4-FFF2-40B4-BE49-F238E27FC236}">
                <a16:creationId xmlns:a16="http://schemas.microsoft.com/office/drawing/2014/main" id="{E504BDC3-1EC1-446A-989F-C3BCC99C60F8}"/>
              </a:ext>
            </a:extLst>
          </p:cNvPr>
          <p:cNvSpPr/>
          <p:nvPr/>
        </p:nvSpPr>
        <p:spPr>
          <a:xfrm rot="20761418">
            <a:off x="11438487" y="111157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40" name="Figura a mano libera: Forma 29">
            <a:extLst>
              <a:ext uri="{FF2B5EF4-FFF2-40B4-BE49-F238E27FC236}">
                <a16:creationId xmlns:a16="http://schemas.microsoft.com/office/drawing/2014/main" id="{512C3B3B-7F44-404F-8C24-82430BE4339F}"/>
              </a:ext>
            </a:extLst>
          </p:cNvPr>
          <p:cNvSpPr/>
          <p:nvPr/>
        </p:nvSpPr>
        <p:spPr>
          <a:xfrm rot="17315293">
            <a:off x="11519684" y="348006"/>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42" name="Figura a mano libera: Forma 30">
            <a:extLst>
              <a:ext uri="{FF2B5EF4-FFF2-40B4-BE49-F238E27FC236}">
                <a16:creationId xmlns:a16="http://schemas.microsoft.com/office/drawing/2014/main" id="{C097BDEB-8EE8-4EF3-8048-2BCE882FB6FC}"/>
              </a:ext>
            </a:extLst>
          </p:cNvPr>
          <p:cNvSpPr/>
          <p:nvPr/>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43" name="Figura a mano libera: Forma 34">
            <a:extLst>
              <a:ext uri="{FF2B5EF4-FFF2-40B4-BE49-F238E27FC236}">
                <a16:creationId xmlns:a16="http://schemas.microsoft.com/office/drawing/2014/main" id="{ABD39469-3C92-4E56-BDB1-24526B705DC6}"/>
              </a:ext>
            </a:extLst>
          </p:cNvPr>
          <p:cNvSpPr/>
          <p:nvPr/>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Tree>
    <p:extLst>
      <p:ext uri="{BB962C8B-B14F-4D97-AF65-F5344CB8AC3E}">
        <p14:creationId xmlns:p14="http://schemas.microsoft.com/office/powerpoint/2010/main" val="363593389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id="{A374527E-9952-46B1-8E56-33A05E3FC936}"/>
              </a:ext>
            </a:extLst>
          </p:cNvPr>
          <p:cNvSpPr>
            <a:spLocks noGrp="1"/>
          </p:cNvSpPr>
          <p:nvPr>
            <p:ph type="sldNum" sz="quarter" idx="11"/>
          </p:nvPr>
        </p:nvSpPr>
        <p:spPr/>
        <p:txBody>
          <a:bodyPr/>
          <a:lstStyle/>
          <a:p>
            <a:pPr rtl="0"/>
            <a:fld id="{19B51A1E-902D-48AF-9020-955120F399B6}" type="slidenum">
              <a:rPr lang="it-IT" smtClean="0"/>
              <a:pPr rtl="0"/>
              <a:t>27</a:t>
            </a:fld>
            <a:endParaRPr lang="it-IT" dirty="0"/>
          </a:p>
        </p:txBody>
      </p:sp>
      <p:graphicFrame>
        <p:nvGraphicFramePr>
          <p:cNvPr id="19" name="Oggetto 18">
            <a:hlinkClick r:id="" action="ppaction://ole?verb=0"/>
            <a:extLst>
              <a:ext uri="{FF2B5EF4-FFF2-40B4-BE49-F238E27FC236}">
                <a16:creationId xmlns:a16="http://schemas.microsoft.com/office/drawing/2014/main" id="{A6081E49-982F-47E9-87EC-02079926162B}"/>
              </a:ext>
            </a:extLst>
          </p:cNvPr>
          <p:cNvGraphicFramePr>
            <a:graphicFrameLocks noChangeAspect="1"/>
          </p:cNvGraphicFramePr>
          <p:nvPr>
            <p:extLst>
              <p:ext uri="{D42A27DB-BD31-4B8C-83A1-F6EECF244321}">
                <p14:modId xmlns:p14="http://schemas.microsoft.com/office/powerpoint/2010/main" val="1046583744"/>
              </p:ext>
            </p:extLst>
          </p:nvPr>
        </p:nvGraphicFramePr>
        <p:xfrm>
          <a:off x="57150" y="-28575"/>
          <a:ext cx="12077700" cy="6854825"/>
        </p:xfrm>
        <a:graphic>
          <a:graphicData uri="http://schemas.openxmlformats.org/presentationml/2006/ole">
            <mc:AlternateContent xmlns:mc="http://schemas.openxmlformats.org/markup-compatibility/2006">
              <mc:Choice xmlns:v="urn:schemas-microsoft-com:vml" Requires="v">
                <p:oleObj spid="_x0000_s1027" name="Presentation" r:id="rId3" imgW="7218571" imgH="4058861" progId="PowerPoint.Show.12">
                  <p:embed/>
                </p:oleObj>
              </mc:Choice>
              <mc:Fallback>
                <p:oleObj name="Presentation" r:id="rId3" imgW="7218571" imgH="4058861" progId="PowerPoint.Show.12">
                  <p:embed/>
                  <p:pic>
                    <p:nvPicPr>
                      <p:cNvPr id="19" name="Oggetto 18">
                        <a:hlinkClick r:id="" action="ppaction://ole?verb=0"/>
                        <a:extLst>
                          <a:ext uri="{FF2B5EF4-FFF2-40B4-BE49-F238E27FC236}">
                            <a16:creationId xmlns:a16="http://schemas.microsoft.com/office/drawing/2014/main" id="{A6081E49-982F-47E9-87EC-02079926162B}"/>
                          </a:ext>
                        </a:extLst>
                      </p:cNvPr>
                      <p:cNvPicPr/>
                      <p:nvPr/>
                    </p:nvPicPr>
                    <p:blipFill>
                      <a:blip r:embed="rId4"/>
                      <a:stretch>
                        <a:fillRect/>
                      </a:stretch>
                    </p:blipFill>
                    <p:spPr>
                      <a:xfrm>
                        <a:off x="57150" y="-28575"/>
                        <a:ext cx="12077700" cy="6854825"/>
                      </a:xfrm>
                      <a:prstGeom prst="rect">
                        <a:avLst/>
                      </a:prstGeom>
                    </p:spPr>
                  </p:pic>
                </p:oleObj>
              </mc:Fallback>
            </mc:AlternateContent>
          </a:graphicData>
        </a:graphic>
      </p:graphicFrame>
    </p:spTree>
    <p:extLst>
      <p:ext uri="{BB962C8B-B14F-4D97-AF65-F5344CB8AC3E}">
        <p14:creationId xmlns:p14="http://schemas.microsoft.com/office/powerpoint/2010/main" val="100143148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7AD00302-7E92-4009-BA01-4D67387EF424}"/>
              </a:ext>
            </a:extLst>
          </p:cNvPr>
          <p:cNvSpPr>
            <a:spLocks noGrp="1"/>
          </p:cNvSpPr>
          <p:nvPr>
            <p:ph type="sldNum" sz="quarter" idx="14"/>
          </p:nvPr>
        </p:nvSpPr>
        <p:spPr/>
        <p:txBody>
          <a:bodyPr/>
          <a:lstStyle/>
          <a:p>
            <a:pPr rtl="0"/>
            <a:fld id="{19B51A1E-902D-48AF-9020-955120F399B6}" type="slidenum">
              <a:rPr lang="it-IT" smtClean="0"/>
              <a:pPr rtl="0"/>
              <a:t>28</a:t>
            </a:fld>
            <a:endParaRPr lang="it-IT" dirty="0"/>
          </a:p>
        </p:txBody>
      </p:sp>
      <p:pic>
        <p:nvPicPr>
          <p:cNvPr id="8" name="Segnaposto immagine 7" descr="Immagine che contiene tessuto&#10;&#10;Descrizione generata automaticamente">
            <a:extLst>
              <a:ext uri="{FF2B5EF4-FFF2-40B4-BE49-F238E27FC236}">
                <a16:creationId xmlns:a16="http://schemas.microsoft.com/office/drawing/2014/main" id="{FC99A90F-0F5A-4B0D-84DE-124E3FFCC952}"/>
              </a:ext>
            </a:extLst>
          </p:cNvPr>
          <p:cNvPicPr>
            <a:picLocks noGrp="1" noChangeAspect="1"/>
          </p:cNvPicPr>
          <p:nvPr>
            <p:ph type="pic" sz="quarter" idx="12"/>
          </p:nvPr>
        </p:nvPicPr>
        <p:blipFill>
          <a:blip r:embed="rId2"/>
          <a:srcRect t="21453" b="21453"/>
          <a:stretch>
            <a:fillRect/>
          </a:stretch>
        </p:blipFill>
        <p:spPr/>
      </p:pic>
      <p:sp>
        <p:nvSpPr>
          <p:cNvPr id="2" name="Titolo 1">
            <a:extLst>
              <a:ext uri="{FF2B5EF4-FFF2-40B4-BE49-F238E27FC236}">
                <a16:creationId xmlns:a16="http://schemas.microsoft.com/office/drawing/2014/main" id="{107F5179-B2BF-4BF8-8CDF-7CA54218BDBA}"/>
              </a:ext>
            </a:extLst>
          </p:cNvPr>
          <p:cNvSpPr>
            <a:spLocks noGrp="1"/>
          </p:cNvSpPr>
          <p:nvPr>
            <p:ph type="ctrTitle"/>
          </p:nvPr>
        </p:nvSpPr>
        <p:spPr>
          <a:xfrm>
            <a:off x="84000" y="3054437"/>
            <a:ext cx="6012000" cy="1409700"/>
          </a:xfrm>
        </p:spPr>
        <p:txBody>
          <a:bodyPr/>
          <a:lstStyle/>
          <a:p>
            <a:r>
              <a:rPr lang="it-IT" dirty="0"/>
              <a:t>Tecnica del Mago Di Oz</a:t>
            </a:r>
            <a:br>
              <a:rPr lang="it-IT" dirty="0"/>
            </a:br>
            <a:r>
              <a:rPr lang="it-IT" dirty="0"/>
              <a:t>Prototipo Finale</a:t>
            </a:r>
          </a:p>
        </p:txBody>
      </p:sp>
      <p:sp>
        <p:nvSpPr>
          <p:cNvPr id="9" name="Sottotitolo 2">
            <a:extLst>
              <a:ext uri="{FF2B5EF4-FFF2-40B4-BE49-F238E27FC236}">
                <a16:creationId xmlns:a16="http://schemas.microsoft.com/office/drawing/2014/main" id="{91D470BD-33D1-4418-AA94-26D2BDD6BEEB}"/>
              </a:ext>
            </a:extLst>
          </p:cNvPr>
          <p:cNvSpPr>
            <a:spLocks noGrp="1"/>
          </p:cNvSpPr>
          <p:nvPr>
            <p:ph type="subTitle" idx="1"/>
          </p:nvPr>
        </p:nvSpPr>
        <p:spPr>
          <a:xfrm>
            <a:off x="84138" y="4464050"/>
            <a:ext cx="6011862" cy="2309813"/>
          </a:xfrm>
        </p:spPr>
        <p:txBody>
          <a:bodyPr rtlCol="0"/>
          <a:lstStyle/>
          <a:p>
            <a:pPr lvl="1" algn="just">
              <a:lnSpc>
                <a:spcPct val="100000"/>
              </a:lnSpc>
            </a:pPr>
            <a:r>
              <a:rPr lang="it-IT" sz="1500" dirty="0">
                <a:solidFill>
                  <a:schemeClr val="bg1">
                    <a:lumMod val="95000"/>
                  </a:schemeClr>
                </a:solidFill>
                <a:latin typeface="Rockwell Nova" panose="02060503020205020403" pitchFamily="18" charset="0"/>
              </a:rPr>
              <a:t>In seguito ai risultati ottenuti dalla prima iterazione della Tecnica del Mago di Oz sul prototipo iniziale, e in seguito alle modifiche effettuate, abbiamo pervenuto di reiterare la tecnica</a:t>
            </a:r>
            <a:r>
              <a:rPr lang="it-IT" sz="1500">
                <a:solidFill>
                  <a:schemeClr val="bg1">
                    <a:lumMod val="95000"/>
                  </a:schemeClr>
                </a:solidFill>
                <a:latin typeface="Rockwell Nova" panose="02060503020205020403" pitchFamily="18" charset="0"/>
              </a:rPr>
              <a:t>, </a:t>
            </a:r>
            <a:r>
              <a:rPr lang="it-IT" sz="1500" dirty="0">
                <a:solidFill>
                  <a:schemeClr val="bg1">
                    <a:lumMod val="95000"/>
                  </a:schemeClr>
                </a:solidFill>
                <a:latin typeface="Rockwell Nova" panose="02060503020205020403" pitchFamily="18" charset="0"/>
              </a:rPr>
              <a:t>usando gli stessi task, sul nuovo prototipo in modo da valutare le nuove interazioni degli utenti con la nuova interfaccia</a:t>
            </a:r>
            <a:endParaRPr lang="it-IT" sz="1500" dirty="0">
              <a:solidFill>
                <a:schemeClr val="bg1"/>
              </a:solidFill>
              <a:latin typeface="Rockwell Nova" panose="02060503020205020403" pitchFamily="18" charset="0"/>
            </a:endParaRPr>
          </a:p>
        </p:txBody>
      </p:sp>
      <p:grpSp>
        <p:nvGrpSpPr>
          <p:cNvPr id="10" name="Gruppo 9" title="forma geometrica">
            <a:extLst>
              <a:ext uri="{FF2B5EF4-FFF2-40B4-BE49-F238E27FC236}">
                <a16:creationId xmlns:a16="http://schemas.microsoft.com/office/drawing/2014/main" id="{DEBD1AFA-7CC5-49A7-BD4A-B239BB6F7BA9}"/>
              </a:ext>
            </a:extLst>
          </p:cNvPr>
          <p:cNvGrpSpPr/>
          <p:nvPr/>
        </p:nvGrpSpPr>
        <p:grpSpPr>
          <a:xfrm rot="19374054">
            <a:off x="8963166" y="-296881"/>
            <a:ext cx="3081180" cy="3011457"/>
            <a:chOff x="8203224" y="-109"/>
            <a:chExt cx="3081180" cy="3011457"/>
          </a:xfrm>
        </p:grpSpPr>
        <p:sp>
          <p:nvSpPr>
            <p:cNvPr id="11" name="Figura a mano libera: Forma 13">
              <a:extLst>
                <a:ext uri="{FF2B5EF4-FFF2-40B4-BE49-F238E27FC236}">
                  <a16:creationId xmlns:a16="http://schemas.microsoft.com/office/drawing/2014/main" id="{90B502B2-33EF-4C4B-B7D6-E6B90ECF657B}"/>
                </a:ext>
              </a:extLst>
            </p:cNvPr>
            <p:cNvSpPr/>
            <p:nvPr/>
          </p:nvSpPr>
          <p:spPr>
            <a:xfrm rot="4308689">
              <a:off x="8775952" y="408682"/>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lumMod val="75000"/>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12" name="Figura a mano libera: Forma 50">
              <a:extLst>
                <a:ext uri="{FF2B5EF4-FFF2-40B4-BE49-F238E27FC236}">
                  <a16:creationId xmlns:a16="http://schemas.microsoft.com/office/drawing/2014/main" id="{29BED96B-2EBA-4828-956E-159863039B7A}"/>
                </a:ext>
              </a:extLst>
            </p:cNvPr>
            <p:cNvSpPr/>
            <p:nvPr/>
          </p:nvSpPr>
          <p:spPr>
            <a:xfrm rot="13830869">
              <a:off x="9042191" y="2734930"/>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noFill/>
            <a:ln>
              <a:solidFill>
                <a:schemeClr val="bg1">
                  <a:lumMod val="75000"/>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13" name="Figura a mano libera: Forma 17">
              <a:extLst>
                <a:ext uri="{FF2B5EF4-FFF2-40B4-BE49-F238E27FC236}">
                  <a16:creationId xmlns:a16="http://schemas.microsoft.com/office/drawing/2014/main" id="{553931CA-7BC6-428A-B0B8-D70E29E6214F}"/>
                </a:ext>
              </a:extLst>
            </p:cNvPr>
            <p:cNvSpPr/>
            <p:nvPr/>
          </p:nvSpPr>
          <p:spPr>
            <a:xfrm rot="12431080">
              <a:off x="9113375" y="2470891"/>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noFill/>
            <a:ln>
              <a:solidFill>
                <a:schemeClr val="bg1">
                  <a:lumMod val="75000"/>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14" name="Figura a mano libera: Forma 19">
              <a:extLst>
                <a:ext uri="{FF2B5EF4-FFF2-40B4-BE49-F238E27FC236}">
                  <a16:creationId xmlns:a16="http://schemas.microsoft.com/office/drawing/2014/main" id="{C66BB8A1-086E-4432-B3D6-3FD2BC0E1BB1}"/>
                </a:ext>
              </a:extLst>
            </p:cNvPr>
            <p:cNvSpPr/>
            <p:nvPr/>
          </p:nvSpPr>
          <p:spPr>
            <a:xfrm rot="4308689">
              <a:off x="8370204" y="-16708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noFill/>
            <a:ln>
              <a:solidFill>
                <a:schemeClr val="bg1">
                  <a:lumMod val="75000"/>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15" name="Figura a mano libera: Forma 23">
              <a:extLst>
                <a:ext uri="{FF2B5EF4-FFF2-40B4-BE49-F238E27FC236}">
                  <a16:creationId xmlns:a16="http://schemas.microsoft.com/office/drawing/2014/main" id="{D30B224D-E61F-4DC3-83AF-8F1B52E86E1C}"/>
                </a:ext>
              </a:extLst>
            </p:cNvPr>
            <p:cNvSpPr/>
            <p:nvPr/>
          </p:nvSpPr>
          <p:spPr>
            <a:xfrm rot="17193105">
              <a:off x="10959548" y="1603457"/>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noFill/>
            <a:ln>
              <a:solidFill>
                <a:schemeClr val="bg1">
                  <a:lumMod val="75000"/>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16" name="Figura a mano libera: Forma 54">
              <a:extLst>
                <a:ext uri="{FF2B5EF4-FFF2-40B4-BE49-F238E27FC236}">
                  <a16:creationId xmlns:a16="http://schemas.microsoft.com/office/drawing/2014/main" id="{DF6160A7-4E70-4CC8-86BF-EB4B5B1AE208}"/>
                </a:ext>
              </a:extLst>
            </p:cNvPr>
            <p:cNvSpPr/>
            <p:nvPr/>
          </p:nvSpPr>
          <p:spPr>
            <a:xfrm rot="17193105">
              <a:off x="10463812" y="1384386"/>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bg1">
                  <a:lumMod val="75000"/>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grpSp>
      <p:sp>
        <p:nvSpPr>
          <p:cNvPr id="17" name="Segnaposto contenuto 5">
            <a:extLst>
              <a:ext uri="{FF2B5EF4-FFF2-40B4-BE49-F238E27FC236}">
                <a16:creationId xmlns:a16="http://schemas.microsoft.com/office/drawing/2014/main" id="{001E8484-408E-41DA-BE5C-8FF306817FBC}"/>
              </a:ext>
            </a:extLst>
          </p:cNvPr>
          <p:cNvSpPr>
            <a:spLocks noGrp="1"/>
          </p:cNvSpPr>
          <p:nvPr>
            <p:ph idx="15"/>
          </p:nvPr>
        </p:nvSpPr>
        <p:spPr>
          <a:xfrm>
            <a:off x="6367992" y="672536"/>
            <a:ext cx="5307700" cy="4870090"/>
          </a:xfrm>
        </p:spPr>
        <p:txBody>
          <a:bodyPr rtlCol="0"/>
          <a:lstStyle/>
          <a:p>
            <a:pPr marL="0" indent="0" rtl="0">
              <a:buNone/>
            </a:pPr>
            <a:r>
              <a:rPr lang="it-IT" sz="4400" dirty="0">
                <a:latin typeface="+mj-lt"/>
              </a:rPr>
              <a:t>I Nuovi Risultati</a:t>
            </a:r>
          </a:p>
          <a:p>
            <a:pPr marL="276225" lvl="1" indent="0" algn="just">
              <a:lnSpc>
                <a:spcPct val="150000"/>
              </a:lnSpc>
              <a:buNone/>
            </a:pPr>
            <a:r>
              <a:rPr lang="it-IT" sz="1800" dirty="0">
                <a:latin typeface="Rockwell Nova" panose="02060503020205020403" pitchFamily="18" charset="0"/>
              </a:rPr>
              <a:t>Il design è stato valutato semplice, difatti gli utenti non hanno riscontrato delle problematiche nell’esecuzione dei task, grazie anche all’uso di alcuni principi della Gestalt come Similitudine, Area, Continuità e Simmetria. Le funzionalità del sistema sono state facilmente assimilate grazie anche alla familiarità delle nozioni usate e alle conoscenze relative a sistemi informatici conosciuti.</a:t>
            </a:r>
          </a:p>
        </p:txBody>
      </p:sp>
    </p:spTree>
    <p:extLst>
      <p:ext uri="{BB962C8B-B14F-4D97-AF65-F5344CB8AC3E}">
        <p14:creationId xmlns:p14="http://schemas.microsoft.com/office/powerpoint/2010/main" val="349726529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alpha val="16000"/>
          </a:schemeClr>
        </a:solidFill>
        <a:effectLst/>
      </p:bgPr>
    </p:bg>
    <p:spTree>
      <p:nvGrpSpPr>
        <p:cNvPr id="1" name=""/>
        <p:cNvGrpSpPr/>
        <p:nvPr/>
      </p:nvGrpSpPr>
      <p:grpSpPr>
        <a:xfrm>
          <a:off x="0" y="0"/>
          <a:ext cx="0" cy="0"/>
          <a:chOff x="0" y="0"/>
          <a:chExt cx="0" cy="0"/>
        </a:xfrm>
      </p:grpSpPr>
      <p:pic>
        <p:nvPicPr>
          <p:cNvPr id="50" name="Segnaposto immagine 10" descr="Immagine della diapositiva di riepilogo, in alto a sinistra">
            <a:extLst>
              <a:ext uri="{FF2B5EF4-FFF2-40B4-BE49-F238E27FC236}">
                <a16:creationId xmlns:a16="http://schemas.microsoft.com/office/drawing/2014/main" id="{3D7F752E-CA2E-4838-80B4-64A8A41710E0}"/>
              </a:ext>
            </a:extLst>
          </p:cNvPr>
          <p:cNvPicPr>
            <a:picLocks noChangeAspect="1"/>
          </p:cNvPicPr>
          <p:nvPr/>
        </p:nvPicPr>
        <p:blipFill rotWithShape="1">
          <a:blip r:embed="rId3">
            <a:grayscl/>
            <a:alphaModFix amt="7000"/>
            <a:extLst>
              <a:ext uri="{BEBA8EAE-BF5A-486C-A8C5-ECC9F3942E4B}">
                <a14:imgProps xmlns:a14="http://schemas.microsoft.com/office/drawing/2010/main">
                  <a14:imgLayer r:embed="rId4">
                    <a14:imgEffect>
                      <a14:colorTemperature colorTemp="11200"/>
                    </a14:imgEffect>
                    <a14:imgEffect>
                      <a14:brightnessContrast bright="63000"/>
                    </a14:imgEffect>
                  </a14:imgLayer>
                </a14:imgProps>
              </a:ext>
              <a:ext uri="{28A0092B-C50C-407E-A947-70E740481C1C}">
                <a14:useLocalDpi xmlns:a14="http://schemas.microsoft.com/office/drawing/2010/main" val="0"/>
              </a:ext>
            </a:extLst>
          </a:blip>
          <a:srcRect/>
          <a:stretch/>
        </p:blipFill>
        <p:spPr>
          <a:xfrm>
            <a:off x="4094049" y="1173105"/>
            <a:ext cx="7999089" cy="5586117"/>
          </a:xfrm>
          <a:prstGeom prst="rect">
            <a:avLst/>
          </a:prstGeom>
        </p:spPr>
      </p:pic>
      <p:sp>
        <p:nvSpPr>
          <p:cNvPr id="42" name="Rettangolo 41">
            <a:extLst>
              <a:ext uri="{FF2B5EF4-FFF2-40B4-BE49-F238E27FC236}">
                <a16:creationId xmlns:a16="http://schemas.microsoft.com/office/drawing/2014/main" id="{3D2EB6B5-329C-4BB3-86CC-2BC84F3637E2}"/>
              </a:ext>
            </a:extLst>
          </p:cNvPr>
          <p:cNvSpPr/>
          <p:nvPr/>
        </p:nvSpPr>
        <p:spPr>
          <a:xfrm>
            <a:off x="98861" y="98773"/>
            <a:ext cx="3995190" cy="66604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43" name="Rettangolo 42">
            <a:extLst>
              <a:ext uri="{FF2B5EF4-FFF2-40B4-BE49-F238E27FC236}">
                <a16:creationId xmlns:a16="http://schemas.microsoft.com/office/drawing/2014/main" id="{8E15CEAC-5791-415D-BA3F-EB3DC1C2CC7D}"/>
              </a:ext>
            </a:extLst>
          </p:cNvPr>
          <p:cNvSpPr/>
          <p:nvPr/>
        </p:nvSpPr>
        <p:spPr>
          <a:xfrm rot="5400000">
            <a:off x="5554543" y="-5356909"/>
            <a:ext cx="1082913" cy="119942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14" name="Titolo 13">
            <a:extLst>
              <a:ext uri="{FF2B5EF4-FFF2-40B4-BE49-F238E27FC236}">
                <a16:creationId xmlns:a16="http://schemas.microsoft.com/office/drawing/2014/main" id="{5A66ED23-4FD1-4E82-A830-0FFC1B6F8070}"/>
              </a:ext>
            </a:extLst>
          </p:cNvPr>
          <p:cNvSpPr>
            <a:spLocks noGrp="1"/>
          </p:cNvSpPr>
          <p:nvPr>
            <p:ph type="title"/>
          </p:nvPr>
        </p:nvSpPr>
        <p:spPr>
          <a:xfrm>
            <a:off x="465637" y="398305"/>
            <a:ext cx="11340000" cy="432000"/>
          </a:xfrm>
        </p:spPr>
        <p:txBody>
          <a:bodyPr rtlCol="0"/>
          <a:lstStyle/>
          <a:p>
            <a:pPr rtl="0"/>
            <a:r>
              <a:rPr lang="it-IT" sz="4000" dirty="0">
                <a:solidFill>
                  <a:schemeClr val="bg1"/>
                </a:solidFill>
              </a:rPr>
              <a:t>Prototipo Interagibile e Design Pattern</a:t>
            </a:r>
          </a:p>
        </p:txBody>
      </p:sp>
      <p:sp>
        <p:nvSpPr>
          <p:cNvPr id="18" name="Segnaposto testo 17">
            <a:extLst>
              <a:ext uri="{FF2B5EF4-FFF2-40B4-BE49-F238E27FC236}">
                <a16:creationId xmlns:a16="http://schemas.microsoft.com/office/drawing/2014/main" id="{EF1735BC-D84A-49D9-A1F5-98B0F92CC4E6}"/>
              </a:ext>
            </a:extLst>
          </p:cNvPr>
          <p:cNvSpPr>
            <a:spLocks noGrp="1"/>
          </p:cNvSpPr>
          <p:nvPr>
            <p:ph type="body" sz="quarter" idx="17"/>
          </p:nvPr>
        </p:nvSpPr>
        <p:spPr/>
        <p:txBody>
          <a:bodyPr rtlCol="0"/>
          <a:lstStyle/>
          <a:p>
            <a:pPr rtl="0"/>
            <a:r>
              <a:rPr lang="it-IT" dirty="0"/>
              <a:t>Fortificare</a:t>
            </a:r>
          </a:p>
        </p:txBody>
      </p:sp>
      <p:sp>
        <p:nvSpPr>
          <p:cNvPr id="15" name="Segnaposto testo 14">
            <a:extLst>
              <a:ext uri="{FF2B5EF4-FFF2-40B4-BE49-F238E27FC236}">
                <a16:creationId xmlns:a16="http://schemas.microsoft.com/office/drawing/2014/main" id="{FC7A0458-F32A-49CF-9495-28592AEBA2F4}"/>
              </a:ext>
            </a:extLst>
          </p:cNvPr>
          <p:cNvSpPr>
            <a:spLocks noGrp="1"/>
          </p:cNvSpPr>
          <p:nvPr>
            <p:ph type="body" sz="quarter" idx="12"/>
          </p:nvPr>
        </p:nvSpPr>
        <p:spPr>
          <a:xfrm>
            <a:off x="4176435" y="1288604"/>
            <a:ext cx="7916703" cy="4754044"/>
          </a:xfrm>
        </p:spPr>
        <p:txBody>
          <a:bodyPr rtlCol="0"/>
          <a:lstStyle/>
          <a:p>
            <a:pPr algn="just"/>
            <a:r>
              <a:rPr lang="it-IT" sz="2000" dirty="0">
                <a:latin typeface="Rockwell Nova" panose="02060503020205020403" pitchFamily="18" charset="0"/>
              </a:rPr>
              <a:t>I Design Pattern di cui abbiamo fatto uso sono:</a:t>
            </a:r>
          </a:p>
          <a:p>
            <a:pPr lvl="1" algn="just">
              <a:lnSpc>
                <a:spcPct val="100000"/>
              </a:lnSpc>
            </a:pPr>
            <a:r>
              <a:rPr lang="it-IT" b="1" dirty="0">
                <a:latin typeface="Rockwell Nova" panose="02060503020205020403" pitchFamily="18" charset="0"/>
              </a:rPr>
              <a:t>Module Tabs</a:t>
            </a:r>
            <a:r>
              <a:rPr lang="it-IT" dirty="0">
                <a:latin typeface="Rockwell Nova" panose="02060503020205020403" pitchFamily="18" charset="0"/>
              </a:rPr>
              <a:t> </a:t>
            </a:r>
            <a:r>
              <a:rPr lang="it-IT" b="1" dirty="0">
                <a:latin typeface="Rockwell Nova" panose="02060503020205020403" pitchFamily="18" charset="0"/>
              </a:rPr>
              <a:t>-</a:t>
            </a:r>
            <a:r>
              <a:rPr lang="it-IT" dirty="0">
                <a:latin typeface="Rockwell Nova" panose="02060503020205020403" pitchFamily="18" charset="0"/>
              </a:rPr>
              <a:t> I Module Tabs forniscono un modo semplice per mostrare grandi quantità di dati simili strutturati suddivisi per categorie;</a:t>
            </a:r>
          </a:p>
          <a:p>
            <a:pPr lvl="1" algn="just">
              <a:lnSpc>
                <a:spcPct val="100000"/>
              </a:lnSpc>
            </a:pPr>
            <a:r>
              <a:rPr lang="it-IT" b="1" dirty="0">
                <a:latin typeface="Rockwell Nova" panose="02060503020205020403" pitchFamily="18" charset="0"/>
              </a:rPr>
              <a:t>Notifications -</a:t>
            </a:r>
            <a:r>
              <a:rPr lang="it-IT" dirty="0">
                <a:latin typeface="Rockwell Nova" panose="02060503020205020403" pitchFamily="18" charset="0"/>
              </a:rPr>
              <a:t> Informare gli utenti su eventi pertinenti;</a:t>
            </a:r>
          </a:p>
          <a:p>
            <a:pPr lvl="1" algn="just">
              <a:lnSpc>
                <a:spcPct val="100000"/>
              </a:lnSpc>
            </a:pPr>
            <a:r>
              <a:rPr lang="it-IT" b="1" dirty="0">
                <a:latin typeface="Rockwell Nova" panose="02060503020205020403" pitchFamily="18" charset="0"/>
              </a:rPr>
              <a:t>Home Link -</a:t>
            </a:r>
            <a:r>
              <a:rPr lang="it-IT" dirty="0">
                <a:latin typeface="Rockwell Nova" panose="02060503020205020403" pitchFamily="18" charset="0"/>
              </a:rPr>
              <a:t> L’utente deve riuscire facilmente a tornare alla home;</a:t>
            </a:r>
          </a:p>
          <a:p>
            <a:pPr lvl="1" algn="just">
              <a:lnSpc>
                <a:spcPct val="100000"/>
              </a:lnSpc>
            </a:pPr>
            <a:r>
              <a:rPr lang="it-IT" b="1" dirty="0">
                <a:latin typeface="Rockwell Nova" panose="02060503020205020403" pitchFamily="18" charset="0"/>
              </a:rPr>
              <a:t>Horizontal Dropdown Menù</a:t>
            </a:r>
            <a:r>
              <a:rPr lang="it-IT" dirty="0">
                <a:latin typeface="Rockwell Nova" panose="02060503020205020403" pitchFamily="18" charset="0"/>
              </a:rPr>
              <a:t> - I menu a cascata consentono di risparmiare spazio organizzando e nascondendo le informazioni;</a:t>
            </a:r>
          </a:p>
          <a:p>
            <a:pPr lvl="1" algn="just">
              <a:lnSpc>
                <a:spcPct val="100000"/>
              </a:lnSpc>
            </a:pPr>
            <a:r>
              <a:rPr lang="it-IT" b="1" dirty="0">
                <a:latin typeface="Rockwell Nova" panose="02060503020205020403" pitchFamily="18" charset="0"/>
              </a:rPr>
              <a:t>Slideshow -</a:t>
            </a:r>
            <a:r>
              <a:rPr lang="it-IT" dirty="0">
                <a:latin typeface="Rockwell Nova" panose="02060503020205020403" pitchFamily="18" charset="0"/>
              </a:rPr>
              <a:t> uno slideshow mostra diverse immagini una alla volta;</a:t>
            </a:r>
          </a:p>
          <a:p>
            <a:pPr lvl="1" algn="just">
              <a:lnSpc>
                <a:spcPct val="100000"/>
              </a:lnSpc>
            </a:pPr>
            <a:r>
              <a:rPr lang="it-IT" b="1" dirty="0">
                <a:latin typeface="Rockwell Nova" panose="02060503020205020403" pitchFamily="18" charset="0"/>
              </a:rPr>
              <a:t>Account Registration -</a:t>
            </a:r>
            <a:r>
              <a:rPr lang="it-IT" dirty="0">
                <a:latin typeface="Rockwell Nova" panose="02060503020205020403" pitchFamily="18" charset="0"/>
              </a:rPr>
              <a:t> La registrazione dell'account consente di ricordare i dettagli dell'utente;</a:t>
            </a:r>
          </a:p>
          <a:p>
            <a:pPr lvl="1" algn="just">
              <a:lnSpc>
                <a:spcPct val="100000"/>
              </a:lnSpc>
            </a:pPr>
            <a:r>
              <a:rPr lang="it-IT" b="1" dirty="0">
                <a:latin typeface="Rockwell Nova" panose="02060503020205020403" pitchFamily="18" charset="0"/>
              </a:rPr>
              <a:t>Blank State -</a:t>
            </a:r>
            <a:r>
              <a:rPr lang="it-IT" dirty="0">
                <a:latin typeface="Rockwell Nova" panose="02060503020205020403" pitchFamily="18" charset="0"/>
              </a:rPr>
              <a:t> I nuovi utenti sono spesso intimiditi da schermi vuoti con poca o nessuna guida. Guidare gli utenti con uno stato iniziale è il modo migliore per stabilire la fiducia e acquisire comprensione;</a:t>
            </a:r>
          </a:p>
          <a:p>
            <a:pPr lvl="1" algn="just">
              <a:lnSpc>
                <a:spcPct val="100000"/>
              </a:lnSpc>
            </a:pPr>
            <a:r>
              <a:rPr lang="it-IT" b="1" dirty="0">
                <a:latin typeface="Rockwell Nova" panose="02060503020205020403" pitchFamily="18" charset="0"/>
              </a:rPr>
              <a:t>Chunking -</a:t>
            </a:r>
            <a:r>
              <a:rPr lang="it-IT" dirty="0">
                <a:latin typeface="Rockwell Nova" panose="02060503020205020403" pitchFamily="18" charset="0"/>
              </a:rPr>
              <a:t> Un Chunk è un'unità di informazioni nella memoria a breve termine: una stringa di lettere, una parola o una serie o numeri;</a:t>
            </a:r>
          </a:p>
          <a:p>
            <a:pPr lvl="1" algn="just">
              <a:lnSpc>
                <a:spcPct val="100000"/>
              </a:lnSpc>
            </a:pPr>
            <a:r>
              <a:rPr lang="it-IT" b="1" dirty="0">
                <a:latin typeface="Rockwell Nova" panose="02060503020205020403" pitchFamily="18" charset="0"/>
              </a:rPr>
              <a:t>Feedback Loops -</a:t>
            </a:r>
            <a:r>
              <a:rPr lang="it-IT" dirty="0">
                <a:latin typeface="Rockwell Nova" panose="02060503020205020403" pitchFamily="18" charset="0"/>
              </a:rPr>
              <a:t> Si usa quando si desidera consentire agli utenti di reagire immediatamente ai feedback delle azioni precedenti.</a:t>
            </a:r>
          </a:p>
        </p:txBody>
      </p:sp>
      <p:cxnSp>
        <p:nvCxnSpPr>
          <p:cNvPr id="26" name="Connettore diritto 25" descr="Prima linea di divisione nella diapositiva">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flipH="1">
            <a:off x="370024" y="3429000"/>
            <a:ext cx="3452863"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Segnaposto numero diapositiva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it-IT" smtClean="0"/>
              <a:pPr rtl="0"/>
              <a:t>29</a:t>
            </a:fld>
            <a:endParaRPr lang="it-IT" dirty="0"/>
          </a:p>
        </p:txBody>
      </p:sp>
      <p:pic>
        <p:nvPicPr>
          <p:cNvPr id="36" name="Segnaposto immagine 28">
            <a:hlinkClick r:id="rId5"/>
            <a:extLst>
              <a:ext uri="{FF2B5EF4-FFF2-40B4-BE49-F238E27FC236}">
                <a16:creationId xmlns:a16="http://schemas.microsoft.com/office/drawing/2014/main" id="{6BCAF1DD-461E-4000-9C07-15E8E78B0663}"/>
              </a:ext>
            </a:extLst>
          </p:cNvPr>
          <p:cNvPicPr>
            <a:picLocks noChangeAspect="1"/>
          </p:cNvPicPr>
          <p:nvPr/>
        </p:nvPicPr>
        <p:blipFill>
          <a:blip r:embed="rId6"/>
          <a:srcRect/>
          <a:stretch/>
        </p:blipFill>
        <p:spPr>
          <a:xfrm>
            <a:off x="1286455" y="1486756"/>
            <a:ext cx="1620000" cy="1620000"/>
          </a:xfrm>
          <a:prstGeom prst="ellipse">
            <a:avLst/>
          </a:prstGeom>
          <a:ln w="15875" cap="rnd">
            <a:solidFill>
              <a:schemeClr val="tx1">
                <a:lumMod val="75000"/>
                <a:lumOff val="25000"/>
                <a:alpha val="7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5" name="Sottotitolo 2">
            <a:extLst>
              <a:ext uri="{FF2B5EF4-FFF2-40B4-BE49-F238E27FC236}">
                <a16:creationId xmlns:a16="http://schemas.microsoft.com/office/drawing/2014/main" id="{F2805A34-D9AE-4CB3-AF69-0D8350ED441C}"/>
              </a:ext>
            </a:extLst>
          </p:cNvPr>
          <p:cNvSpPr txBox="1">
            <a:spLocks/>
          </p:cNvSpPr>
          <p:nvPr/>
        </p:nvSpPr>
        <p:spPr>
          <a:xfrm>
            <a:off x="370024" y="3868624"/>
            <a:ext cx="3452863" cy="2286566"/>
          </a:xfrm>
          <a:prstGeom prst="rect">
            <a:avLst/>
          </a:prstGeom>
          <a:solidFill>
            <a:schemeClr val="bg1">
              <a:lumMod val="95000"/>
              <a:alpha val="96000"/>
            </a:schemeClr>
          </a:solidFill>
          <a:ln>
            <a:solidFill>
              <a:schemeClr val="bg1">
                <a:lumMod val="95000"/>
              </a:schemeClr>
            </a:solidFill>
          </a:ln>
          <a:effectLst>
            <a:innerShdw blurRad="114300">
              <a:prstClr val="black"/>
            </a:innerShdw>
          </a:effectLst>
        </p:spPr>
        <p:txBody>
          <a:bodyPr rtlCol="0"/>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9525" algn="ctr">
              <a:lnSpc>
                <a:spcPct val="150000"/>
              </a:lnSpc>
              <a:buNone/>
            </a:pPr>
            <a:endParaRPr lang="it-IT" sz="1700" dirty="0">
              <a:latin typeface="Rockwell Nova" panose="02060503020205020403" pitchFamily="18" charset="0"/>
            </a:endParaRPr>
          </a:p>
          <a:p>
            <a:pPr marL="0" indent="-9525" algn="ctr">
              <a:lnSpc>
                <a:spcPct val="150000"/>
              </a:lnSpc>
              <a:buNone/>
            </a:pPr>
            <a:r>
              <a:rPr lang="it-IT" sz="1700" dirty="0">
                <a:latin typeface="Rockwell Nova" panose="02060503020205020403" pitchFamily="18" charset="0"/>
              </a:rPr>
              <a:t>Il Prototipo Interagibile è stato realizzato tramite l’ausilio di Adobe Xd.</a:t>
            </a:r>
          </a:p>
        </p:txBody>
      </p:sp>
    </p:spTree>
    <p:extLst>
      <p:ext uri="{BB962C8B-B14F-4D97-AF65-F5344CB8AC3E}">
        <p14:creationId xmlns:p14="http://schemas.microsoft.com/office/powerpoint/2010/main" val="124815395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olo 1">
                <a:extLst>
                  <a:ext uri="{FF2B5EF4-FFF2-40B4-BE49-F238E27FC236}">
                    <a16:creationId xmlns:a16="http://schemas.microsoft.com/office/drawing/2014/main" id="{352D215A-7D9D-4B71-81A1-3220FCFE316C}"/>
                  </a:ext>
                </a:extLst>
              </p:cNvPr>
              <p:cNvSpPr>
                <a:spLocks noGrp="1"/>
              </p:cNvSpPr>
              <p:nvPr>
                <p:ph type="title"/>
              </p:nvPr>
            </p:nvSpPr>
            <p:spPr>
              <a:xfrm>
                <a:off x="426000" y="127000"/>
                <a:ext cx="11340000" cy="1123950"/>
              </a:xfrm>
            </p:spPr>
            <p:txBody>
              <a:bodyPr rtlCol="0"/>
              <a:lstStyle/>
              <a:p>
                <a:pPr algn="just"/>
                <a:r>
                  <a:rPr lang="it-IT" sz="2400" b="1" dirty="0"/>
                  <a:t>L’applicazione</a:t>
                </a:r>
                <a:r>
                  <a:rPr lang="it-IT" sz="2400" b="1" dirty="0">
                    <a:solidFill>
                      <a:schemeClr val="tx1"/>
                    </a:solidFill>
                  </a:rPr>
                  <a:t> </a:t>
                </a:r>
                <a14:m>
                  <m:oMath xmlns:m="http://schemas.openxmlformats.org/officeDocument/2006/math">
                    <m:sSub>
                      <m:sSubPr>
                        <m:ctrlPr>
                          <a:rPr lang="it-IT" sz="2400" b="1" i="1">
                            <a:solidFill>
                              <a:schemeClr val="tx1"/>
                            </a:solidFill>
                            <a:latin typeface="Cambria Math" panose="02040503050406030204" pitchFamily="18" charset="0"/>
                          </a:rPr>
                        </m:ctrlPr>
                      </m:sSubPr>
                      <m:e>
                        <m:r>
                          <a:rPr lang="it-IT" sz="2400" b="1" i="1" smtClean="0">
                            <a:solidFill>
                              <a:schemeClr val="accent2"/>
                            </a:solidFill>
                            <a:latin typeface="Cambria Math" panose="02040503050406030204" pitchFamily="18" charset="0"/>
                          </a:rPr>
                          <m:t>𝑻𝒉𝒆𝑭𝒂𝒓𝒎𝒆𝒓</m:t>
                        </m:r>
                      </m:e>
                      <m:sub>
                        <m:r>
                          <a:rPr lang="it-IT" sz="2400" b="1" i="1" smtClean="0">
                            <a:solidFill>
                              <a:schemeClr val="accent2"/>
                            </a:solidFill>
                            <a:latin typeface="Cambria Math" panose="02040503050406030204" pitchFamily="18" charset="0"/>
                          </a:rPr>
                          <m:t>𝟐</m:t>
                        </m:r>
                        <m:r>
                          <a:rPr lang="it-IT" sz="2400" b="1" i="1" smtClean="0">
                            <a:solidFill>
                              <a:schemeClr val="accent2"/>
                            </a:solidFill>
                            <a:latin typeface="Cambria Math" panose="02040503050406030204" pitchFamily="18" charset="0"/>
                          </a:rPr>
                          <m:t>,</m:t>
                        </m:r>
                        <m:r>
                          <a:rPr lang="it-IT" sz="2400" b="1" i="1" smtClean="0">
                            <a:solidFill>
                              <a:schemeClr val="accent2"/>
                            </a:solidFill>
                            <a:latin typeface="Cambria Math" panose="02040503050406030204" pitchFamily="18" charset="0"/>
                          </a:rPr>
                          <m:t>𝟎</m:t>
                        </m:r>
                      </m:sub>
                    </m:sSub>
                  </m:oMath>
                </a14:m>
                <a:r>
                  <a:rPr lang="it-IT" sz="2400" b="1" dirty="0">
                    <a:solidFill>
                      <a:schemeClr val="tx1"/>
                    </a:solidFill>
                  </a:rPr>
                  <a:t> </a:t>
                </a:r>
                <a:r>
                  <a:rPr lang="it-IT" sz="2400" b="1" dirty="0"/>
                  <a:t>è stata ideata con l’obiettivo di creare un sistema interattivo capace di fornire degli strumenti per la gestione di un campo agricolo, fornendo nello specifico un supporto per i seguenti campi:</a:t>
                </a:r>
              </a:p>
            </p:txBody>
          </p:sp>
        </mc:Choice>
        <mc:Fallback xmlns="">
          <p:sp>
            <p:nvSpPr>
              <p:cNvPr id="2" name="Titolo 1">
                <a:extLst>
                  <a:ext uri="{FF2B5EF4-FFF2-40B4-BE49-F238E27FC236}">
                    <a16:creationId xmlns:a16="http://schemas.microsoft.com/office/drawing/2014/main" id="{352D215A-7D9D-4B71-81A1-3220FCFE316C}"/>
                  </a:ext>
                </a:extLst>
              </p:cNvPr>
              <p:cNvSpPr>
                <a:spLocks noGrp="1" noRot="1" noChangeAspect="1" noMove="1" noResize="1" noEditPoints="1" noAdjustHandles="1" noChangeArrowheads="1" noChangeShapeType="1" noTextEdit="1"/>
              </p:cNvSpPr>
              <p:nvPr>
                <p:ph type="title"/>
              </p:nvPr>
            </p:nvSpPr>
            <p:spPr>
              <a:xfrm>
                <a:off x="426000" y="127000"/>
                <a:ext cx="11340000" cy="1123950"/>
              </a:xfrm>
              <a:blipFill>
                <a:blip r:embed="rId2"/>
                <a:stretch>
                  <a:fillRect l="-1667" t="-7065" r="-1613" b="-10870"/>
                </a:stretch>
              </a:blipFill>
            </p:spPr>
            <p:txBody>
              <a:bodyPr/>
              <a:lstStyle/>
              <a:p>
                <a:r>
                  <a:rPr lang="it-IT">
                    <a:noFill/>
                  </a:rPr>
                  <a:t> </a:t>
                </a:r>
              </a:p>
            </p:txBody>
          </p:sp>
        </mc:Fallback>
      </mc:AlternateContent>
      <p:sp>
        <p:nvSpPr>
          <p:cNvPr id="8" name="Segnaposto testo 7">
            <a:extLst>
              <a:ext uri="{FF2B5EF4-FFF2-40B4-BE49-F238E27FC236}">
                <a16:creationId xmlns:a16="http://schemas.microsoft.com/office/drawing/2014/main" id="{E6971D8C-ECC5-4EDD-AC10-DDF4CA7E9DC3}"/>
              </a:ext>
            </a:extLst>
          </p:cNvPr>
          <p:cNvSpPr>
            <a:spLocks noGrp="1"/>
          </p:cNvSpPr>
          <p:nvPr>
            <p:ph type="body" sz="quarter" idx="16"/>
          </p:nvPr>
        </p:nvSpPr>
        <p:spPr/>
        <p:txBody>
          <a:bodyPr rtlCol="0"/>
          <a:lstStyle/>
          <a:p>
            <a:pPr rtl="0"/>
            <a:r>
              <a:rPr lang="it-IT" dirty="0"/>
              <a:t>Mappatura del Territorio</a:t>
            </a:r>
          </a:p>
        </p:txBody>
      </p:sp>
      <p:sp>
        <p:nvSpPr>
          <p:cNvPr id="13" name="Segnaposto testo 12">
            <a:extLst>
              <a:ext uri="{FF2B5EF4-FFF2-40B4-BE49-F238E27FC236}">
                <a16:creationId xmlns:a16="http://schemas.microsoft.com/office/drawing/2014/main" id="{A6B0E616-411B-4401-BC87-821D72B9D614}"/>
              </a:ext>
            </a:extLst>
          </p:cNvPr>
          <p:cNvSpPr>
            <a:spLocks noGrp="1"/>
          </p:cNvSpPr>
          <p:nvPr>
            <p:ph type="body" sz="quarter" idx="21"/>
          </p:nvPr>
        </p:nvSpPr>
        <p:spPr>
          <a:xfrm>
            <a:off x="432094" y="4883218"/>
            <a:ext cx="2160000" cy="900000"/>
          </a:xfrm>
        </p:spPr>
        <p:txBody>
          <a:bodyPr rtlCol="0"/>
          <a:lstStyle/>
          <a:p>
            <a:pPr rtl="0"/>
            <a:r>
              <a:rPr lang="it-IT" dirty="0"/>
              <a:t>Divisione del terreno in zone per facilitarne la gestione.</a:t>
            </a:r>
          </a:p>
        </p:txBody>
      </p:sp>
      <p:cxnSp>
        <p:nvCxnSpPr>
          <p:cNvPr id="75" name="Connettore diritto 74" descr="Prima linea di divisione nella diapositiva">
            <a:extLst>
              <a:ext uri="{FF2B5EF4-FFF2-40B4-BE49-F238E27FC236}">
                <a16:creationId xmlns:a16="http://schemas.microsoft.com/office/drawing/2014/main" id="{1D5BA55A-3253-4F3B-A32A-5A12ECE65A55}"/>
              </a:ext>
              <a:ext uri="{C183D7F6-B498-43B3-948B-1728B52AA6E4}">
                <adec:decorative xmlns:adec="http://schemas.microsoft.com/office/drawing/2017/decorative" val="1"/>
              </a:ext>
            </a:extLst>
          </p:cNvPr>
          <p:cNvCxnSpPr>
            <a:cxnSpLocks/>
          </p:cNvCxnSpPr>
          <p:nvPr/>
        </p:nvCxnSpPr>
        <p:spPr>
          <a:xfrm>
            <a:off x="2659047"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9" name="Segnaposto testo 8">
            <a:extLst>
              <a:ext uri="{FF2B5EF4-FFF2-40B4-BE49-F238E27FC236}">
                <a16:creationId xmlns:a16="http://schemas.microsoft.com/office/drawing/2014/main" id="{A6E9F776-E542-4D93-851A-A3A10F6D2A7D}"/>
              </a:ext>
            </a:extLst>
          </p:cNvPr>
          <p:cNvSpPr>
            <a:spLocks noGrp="1"/>
          </p:cNvSpPr>
          <p:nvPr>
            <p:ph type="body" sz="quarter" idx="17"/>
          </p:nvPr>
        </p:nvSpPr>
        <p:spPr/>
        <p:txBody>
          <a:bodyPr rtlCol="0"/>
          <a:lstStyle/>
          <a:p>
            <a:pPr rtl="0"/>
            <a:r>
              <a:rPr lang="it-IT" dirty="0"/>
              <a:t>Mappatura delle Colture</a:t>
            </a:r>
          </a:p>
        </p:txBody>
      </p:sp>
      <p:sp>
        <p:nvSpPr>
          <p:cNvPr id="4" name="Segnaposto testo 3">
            <a:extLst>
              <a:ext uri="{FF2B5EF4-FFF2-40B4-BE49-F238E27FC236}">
                <a16:creationId xmlns:a16="http://schemas.microsoft.com/office/drawing/2014/main" id="{79CEA89E-0B03-4727-AB47-73EA4E2DF948}"/>
              </a:ext>
            </a:extLst>
          </p:cNvPr>
          <p:cNvSpPr>
            <a:spLocks noGrp="1"/>
          </p:cNvSpPr>
          <p:nvPr>
            <p:ph type="body" sz="quarter" idx="12"/>
          </p:nvPr>
        </p:nvSpPr>
        <p:spPr>
          <a:xfrm>
            <a:off x="2726075" y="4887980"/>
            <a:ext cx="2160588" cy="900000"/>
          </a:xfrm>
        </p:spPr>
        <p:txBody>
          <a:bodyPr rtlCol="0"/>
          <a:lstStyle/>
          <a:p>
            <a:pPr rtl="0"/>
            <a:r>
              <a:rPr lang="it-IT" dirty="0"/>
              <a:t>Una visione panoramica e sempre aggiornata dei prodotti.</a:t>
            </a:r>
          </a:p>
        </p:txBody>
      </p:sp>
      <p:cxnSp>
        <p:nvCxnSpPr>
          <p:cNvPr id="77" name="Connettore diritto 76" descr="Seconda linea di divisione nella diapositiva">
            <a:extLst>
              <a:ext uri="{FF2B5EF4-FFF2-40B4-BE49-F238E27FC236}">
                <a16:creationId xmlns:a16="http://schemas.microsoft.com/office/drawing/2014/main" id="{50250EBA-885D-4E6F-B841-92A9B8FBBB6F}"/>
              </a:ext>
              <a:ext uri="{C183D7F6-B498-43B3-948B-1728B52AA6E4}">
                <adec:decorative xmlns:adec="http://schemas.microsoft.com/office/drawing/2017/decorative" val="1"/>
              </a:ext>
            </a:extLst>
          </p:cNvPr>
          <p:cNvCxnSpPr>
            <a:cxnSpLocks/>
          </p:cNvCxnSpPr>
          <p:nvPr/>
        </p:nvCxnSpPr>
        <p:spPr>
          <a:xfrm>
            <a:off x="4953541"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61" name="Segnaposto immagine 160" descr="Termometro">
            <a:extLst>
              <a:ext uri="{FF2B5EF4-FFF2-40B4-BE49-F238E27FC236}">
                <a16:creationId xmlns:a16="http://schemas.microsoft.com/office/drawing/2014/main" id="{22C4A1E7-2C42-4D5E-9D5C-DB503F231A34}"/>
              </a:ext>
            </a:extLst>
          </p:cNvPr>
          <p:cNvPicPr>
            <a:picLocks noGrp="1"/>
          </p:cNvPicPr>
          <p:nvPr>
            <p:ph type="pic" sz="quarter" idx="29"/>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7981508" y="2352221"/>
            <a:ext cx="850399" cy="854075"/>
          </a:xfrm>
        </p:spPr>
      </p:pic>
      <p:sp>
        <p:nvSpPr>
          <p:cNvPr id="10" name="Segnaposto testo 9">
            <a:extLst>
              <a:ext uri="{FF2B5EF4-FFF2-40B4-BE49-F238E27FC236}">
                <a16:creationId xmlns:a16="http://schemas.microsoft.com/office/drawing/2014/main" id="{CE222CAE-9234-4B0E-90FC-584C469313C6}"/>
              </a:ext>
            </a:extLst>
          </p:cNvPr>
          <p:cNvSpPr>
            <a:spLocks noGrp="1"/>
          </p:cNvSpPr>
          <p:nvPr>
            <p:ph type="body" sz="quarter" idx="18"/>
          </p:nvPr>
        </p:nvSpPr>
        <p:spPr/>
        <p:txBody>
          <a:bodyPr rtlCol="0"/>
          <a:lstStyle/>
          <a:p>
            <a:pPr rtl="0"/>
            <a:r>
              <a:rPr lang="it-IT" dirty="0"/>
              <a:t>Irrigazione Selettiva</a:t>
            </a:r>
          </a:p>
        </p:txBody>
      </p:sp>
      <p:sp>
        <p:nvSpPr>
          <p:cNvPr id="5" name="Segnaposto testo 4">
            <a:extLst>
              <a:ext uri="{FF2B5EF4-FFF2-40B4-BE49-F238E27FC236}">
                <a16:creationId xmlns:a16="http://schemas.microsoft.com/office/drawing/2014/main" id="{C4F969E5-6F82-4658-A735-72D16DDDD1D8}"/>
              </a:ext>
            </a:extLst>
          </p:cNvPr>
          <p:cNvSpPr>
            <a:spLocks noGrp="1"/>
          </p:cNvSpPr>
          <p:nvPr>
            <p:ph type="body" sz="quarter" idx="13"/>
          </p:nvPr>
        </p:nvSpPr>
        <p:spPr>
          <a:xfrm>
            <a:off x="5020543" y="4887980"/>
            <a:ext cx="2160588" cy="900000"/>
          </a:xfrm>
        </p:spPr>
        <p:txBody>
          <a:bodyPr rtlCol="0"/>
          <a:lstStyle/>
          <a:p>
            <a:pPr rtl="0"/>
            <a:r>
              <a:rPr lang="it-IT" dirty="0"/>
              <a:t>Irrigare zone specifiche per evitare sprechi.</a:t>
            </a:r>
          </a:p>
        </p:txBody>
      </p:sp>
      <p:cxnSp>
        <p:nvCxnSpPr>
          <p:cNvPr id="78" name="Connettore diritto 77" descr="Terza linea di divisione nella diapositiva">
            <a:extLst>
              <a:ext uri="{FF2B5EF4-FFF2-40B4-BE49-F238E27FC236}">
                <a16:creationId xmlns:a16="http://schemas.microsoft.com/office/drawing/2014/main" id="{29488879-6129-4D02-B173-36635DF61BC0}"/>
              </a:ext>
              <a:ext uri="{C183D7F6-B498-43B3-948B-1728B52AA6E4}">
                <adec:decorative xmlns:adec="http://schemas.microsoft.com/office/drawing/2017/decorative" val="1"/>
              </a:ext>
            </a:extLst>
          </p:cNvPr>
          <p:cNvCxnSpPr>
            <a:cxnSpLocks/>
          </p:cNvCxnSpPr>
          <p:nvPr/>
        </p:nvCxnSpPr>
        <p:spPr>
          <a:xfrm>
            <a:off x="7248035"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Segnaposto testo 10">
            <a:extLst>
              <a:ext uri="{FF2B5EF4-FFF2-40B4-BE49-F238E27FC236}">
                <a16:creationId xmlns:a16="http://schemas.microsoft.com/office/drawing/2014/main" id="{ACD29343-5246-427C-BFCC-F61B25177CF4}"/>
              </a:ext>
            </a:extLst>
          </p:cNvPr>
          <p:cNvSpPr>
            <a:spLocks noGrp="1"/>
          </p:cNvSpPr>
          <p:nvPr>
            <p:ph type="body" sz="quarter" idx="19"/>
          </p:nvPr>
        </p:nvSpPr>
        <p:spPr/>
        <p:txBody>
          <a:bodyPr rtlCol="0"/>
          <a:lstStyle/>
          <a:p>
            <a:pPr rtl="0"/>
            <a:r>
              <a:rPr lang="it-IT" dirty="0"/>
              <a:t>Monitoraggio dei Parametri Ambientali</a:t>
            </a:r>
          </a:p>
        </p:txBody>
      </p:sp>
      <p:sp>
        <p:nvSpPr>
          <p:cNvPr id="6" name="Segnaposto testo 5">
            <a:extLst>
              <a:ext uri="{FF2B5EF4-FFF2-40B4-BE49-F238E27FC236}">
                <a16:creationId xmlns:a16="http://schemas.microsoft.com/office/drawing/2014/main" id="{A163F1F1-E70E-4823-905B-45B18FCD35FA}"/>
              </a:ext>
            </a:extLst>
          </p:cNvPr>
          <p:cNvSpPr>
            <a:spLocks noGrp="1"/>
          </p:cNvSpPr>
          <p:nvPr>
            <p:ph type="body" sz="quarter" idx="14"/>
          </p:nvPr>
        </p:nvSpPr>
        <p:spPr>
          <a:xfrm>
            <a:off x="7315012" y="4883515"/>
            <a:ext cx="2160588" cy="900000"/>
          </a:xfrm>
        </p:spPr>
        <p:txBody>
          <a:bodyPr rtlCol="0"/>
          <a:lstStyle/>
          <a:p>
            <a:pPr rtl="0"/>
            <a:r>
              <a:rPr lang="it-IT" dirty="0"/>
              <a:t>Controllare le necessità del terreno con l’ausilio di sensori.</a:t>
            </a:r>
          </a:p>
        </p:txBody>
      </p:sp>
      <p:cxnSp>
        <p:nvCxnSpPr>
          <p:cNvPr id="79" name="Connettore diritto 78" descr="Quarta linea di divisione nella diapositiva">
            <a:extLst>
              <a:ext uri="{FF2B5EF4-FFF2-40B4-BE49-F238E27FC236}">
                <a16:creationId xmlns:a16="http://schemas.microsoft.com/office/drawing/2014/main" id="{9926A3E2-2234-409D-9838-30428E6377E4}"/>
              </a:ext>
              <a:ext uri="{C183D7F6-B498-43B3-948B-1728B52AA6E4}">
                <adec:decorative xmlns:adec="http://schemas.microsoft.com/office/drawing/2017/decorative" val="1"/>
              </a:ext>
            </a:extLst>
          </p:cNvPr>
          <p:cNvCxnSpPr>
            <a:cxnSpLocks/>
          </p:cNvCxnSpPr>
          <p:nvPr/>
        </p:nvCxnSpPr>
        <p:spPr>
          <a:xfrm>
            <a:off x="9542529"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 name="Segnaposto testo 11">
            <a:extLst>
              <a:ext uri="{FF2B5EF4-FFF2-40B4-BE49-F238E27FC236}">
                <a16:creationId xmlns:a16="http://schemas.microsoft.com/office/drawing/2014/main" id="{6248F5E2-762B-44E2-83B5-C078E3551BEA}"/>
              </a:ext>
            </a:extLst>
          </p:cNvPr>
          <p:cNvSpPr>
            <a:spLocks noGrp="1"/>
          </p:cNvSpPr>
          <p:nvPr>
            <p:ph type="body" sz="quarter" idx="20"/>
          </p:nvPr>
        </p:nvSpPr>
        <p:spPr/>
        <p:txBody>
          <a:bodyPr rtlCol="0"/>
          <a:lstStyle/>
          <a:p>
            <a:pPr rtl="0"/>
            <a:r>
              <a:rPr lang="it-IT" dirty="0"/>
              <a:t>Monitoraggio delle Condizioni Meteorologiche</a:t>
            </a:r>
          </a:p>
        </p:txBody>
      </p:sp>
      <p:sp>
        <p:nvSpPr>
          <p:cNvPr id="7" name="Segnaposto testo 6">
            <a:extLst>
              <a:ext uri="{FF2B5EF4-FFF2-40B4-BE49-F238E27FC236}">
                <a16:creationId xmlns:a16="http://schemas.microsoft.com/office/drawing/2014/main" id="{A938F1A8-AEA6-473B-9AF3-DA6DF3A50827}"/>
              </a:ext>
            </a:extLst>
          </p:cNvPr>
          <p:cNvSpPr>
            <a:spLocks noGrp="1"/>
          </p:cNvSpPr>
          <p:nvPr>
            <p:ph type="body" sz="quarter" idx="15"/>
          </p:nvPr>
        </p:nvSpPr>
        <p:spPr>
          <a:xfrm>
            <a:off x="9609481" y="4887980"/>
            <a:ext cx="2160588" cy="900000"/>
          </a:xfrm>
        </p:spPr>
        <p:txBody>
          <a:bodyPr rtlCol="0"/>
          <a:lstStyle/>
          <a:p>
            <a:pPr rtl="0"/>
            <a:r>
              <a:rPr lang="it-IT" dirty="0"/>
              <a:t>Avere sempre una visione reale delle condizioni meteo per prevenire i danni.</a:t>
            </a:r>
          </a:p>
        </p:txBody>
      </p:sp>
      <p:sp>
        <p:nvSpPr>
          <p:cNvPr id="3" name="Segnaposto numero diapositiva 2">
            <a:extLst>
              <a:ext uri="{FF2B5EF4-FFF2-40B4-BE49-F238E27FC236}">
                <a16:creationId xmlns:a16="http://schemas.microsoft.com/office/drawing/2014/main" id="{B2A7A116-BC28-4E39-B586-25212F9948F2}"/>
              </a:ext>
            </a:extLst>
          </p:cNvPr>
          <p:cNvSpPr>
            <a:spLocks noGrp="1"/>
          </p:cNvSpPr>
          <p:nvPr>
            <p:ph type="sldNum" sz="quarter" idx="11"/>
          </p:nvPr>
        </p:nvSpPr>
        <p:spPr/>
        <p:txBody>
          <a:bodyPr rtlCol="0"/>
          <a:lstStyle/>
          <a:p>
            <a:pPr rtl="0"/>
            <a:fld id="{19B51A1E-902D-48AF-9020-955120F399B6}" type="slidenum">
              <a:rPr lang="it-IT" smtClean="0"/>
              <a:pPr rtl="0"/>
              <a:t>3</a:t>
            </a:fld>
            <a:endParaRPr lang="it-IT" dirty="0"/>
          </a:p>
        </p:txBody>
      </p:sp>
      <p:pic>
        <p:nvPicPr>
          <p:cNvPr id="15" name="Elemento grafico 14" descr="Globo terrestre, Africa ed Europa">
            <a:extLst>
              <a:ext uri="{FF2B5EF4-FFF2-40B4-BE49-F238E27FC236}">
                <a16:creationId xmlns:a16="http://schemas.microsoft.com/office/drawing/2014/main" id="{5D2FEA76-EAF8-4B6A-B8E3-7DEA8B311A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9116" y="2322058"/>
            <a:ext cx="914400" cy="914400"/>
          </a:xfrm>
          <a:prstGeom prst="rect">
            <a:avLst/>
          </a:prstGeom>
        </p:spPr>
      </p:pic>
      <p:pic>
        <p:nvPicPr>
          <p:cNvPr id="20" name="Elemento grafico 19" descr="Mano aperta con pianta">
            <a:extLst>
              <a:ext uri="{FF2B5EF4-FFF2-40B4-BE49-F238E27FC236}">
                <a16:creationId xmlns:a16="http://schemas.microsoft.com/office/drawing/2014/main" id="{A6A029B1-80F9-4043-9C16-7252DB57B14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2638" y="2322058"/>
            <a:ext cx="914400" cy="914400"/>
          </a:xfrm>
          <a:prstGeom prst="rect">
            <a:avLst/>
          </a:prstGeom>
        </p:spPr>
      </p:pic>
      <p:pic>
        <p:nvPicPr>
          <p:cNvPr id="24" name="Elemento grafico 23" descr="Annaffiatoio">
            <a:extLst>
              <a:ext uri="{FF2B5EF4-FFF2-40B4-BE49-F238E27FC236}">
                <a16:creationId xmlns:a16="http://schemas.microsoft.com/office/drawing/2014/main" id="{98A47F44-3F04-43D2-9C80-AB74152C980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0945867">
            <a:off x="5550979" y="2235317"/>
            <a:ext cx="1099619" cy="1099619"/>
          </a:xfrm>
          <a:prstGeom prst="rect">
            <a:avLst/>
          </a:prstGeom>
        </p:spPr>
      </p:pic>
      <p:pic>
        <p:nvPicPr>
          <p:cNvPr id="26" name="Elemento grafico 25" descr="Ombrello">
            <a:extLst>
              <a:ext uri="{FF2B5EF4-FFF2-40B4-BE49-F238E27FC236}">
                <a16:creationId xmlns:a16="http://schemas.microsoft.com/office/drawing/2014/main" id="{530C59B0-BA6A-4072-8DA8-191177CB6FB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247090" y="2322058"/>
            <a:ext cx="914400" cy="914400"/>
          </a:xfrm>
          <a:prstGeom prst="rect">
            <a:avLst/>
          </a:prstGeom>
        </p:spPr>
      </p:pic>
    </p:spTree>
    <p:extLst>
      <p:ext uri="{BB962C8B-B14F-4D97-AF65-F5344CB8AC3E}">
        <p14:creationId xmlns:p14="http://schemas.microsoft.com/office/powerpoint/2010/main" val="199193930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egnaposto immagine 10">
            <a:extLst>
              <a:ext uri="{FF2B5EF4-FFF2-40B4-BE49-F238E27FC236}">
                <a16:creationId xmlns:a16="http://schemas.microsoft.com/office/drawing/2014/main" id="{AD40D937-B3C8-43EA-A0D3-6CE4BF447EC0}"/>
              </a:ext>
            </a:extLst>
          </p:cNvPr>
          <p:cNvPicPr>
            <a:picLocks noGrp="1" noChangeAspect="1"/>
          </p:cNvPicPr>
          <p:nvPr>
            <p:ph type="pic" sz="quarter" idx="12"/>
          </p:nvPr>
        </p:nvPicPr>
        <p:blipFill>
          <a:blip r:embed="rId3"/>
          <a:srcRect/>
          <a:stretch/>
        </p:blipFill>
        <p:spPr>
          <a:xfrm>
            <a:off x="78342" y="86714"/>
            <a:ext cx="6016553" cy="3662326"/>
          </a:xfrm>
        </p:spPr>
      </p:pic>
      <p:sp>
        <p:nvSpPr>
          <p:cNvPr id="2" name="Titolo 1">
            <a:extLst>
              <a:ext uri="{FF2B5EF4-FFF2-40B4-BE49-F238E27FC236}">
                <a16:creationId xmlns:a16="http://schemas.microsoft.com/office/drawing/2014/main" id="{98433CBA-6B58-475A-BAF2-04998BA4A545}"/>
              </a:ext>
            </a:extLst>
          </p:cNvPr>
          <p:cNvSpPr>
            <a:spLocks noGrp="1"/>
          </p:cNvSpPr>
          <p:nvPr>
            <p:ph type="ctrTitle"/>
          </p:nvPr>
        </p:nvSpPr>
        <p:spPr>
          <a:xfrm>
            <a:off x="83998" y="3312638"/>
            <a:ext cx="6012000" cy="863601"/>
          </a:xfrm>
          <a:solidFill>
            <a:schemeClr val="tx1">
              <a:lumMod val="95000"/>
              <a:lumOff val="5000"/>
            </a:schemeClr>
          </a:solidFill>
        </p:spPr>
        <p:txBody>
          <a:bodyPr rtlCol="0"/>
          <a:lstStyle/>
          <a:p>
            <a:pPr algn="l" rtl="0"/>
            <a:r>
              <a:rPr lang="it-IT" sz="4200" dirty="0"/>
              <a:t>Cognitive Walkthrough</a:t>
            </a:r>
          </a:p>
        </p:txBody>
      </p:sp>
      <p:sp>
        <p:nvSpPr>
          <p:cNvPr id="3" name="Sottotitolo 2">
            <a:extLst>
              <a:ext uri="{FF2B5EF4-FFF2-40B4-BE49-F238E27FC236}">
                <a16:creationId xmlns:a16="http://schemas.microsoft.com/office/drawing/2014/main" id="{46542706-50AC-4B17-A704-143D94A799CD}"/>
              </a:ext>
            </a:extLst>
          </p:cNvPr>
          <p:cNvSpPr>
            <a:spLocks noGrp="1"/>
          </p:cNvSpPr>
          <p:nvPr>
            <p:ph type="subTitle" idx="1"/>
          </p:nvPr>
        </p:nvSpPr>
        <p:spPr>
          <a:xfrm>
            <a:off x="84000" y="4176240"/>
            <a:ext cx="6012000" cy="2597104"/>
          </a:xfrm>
          <a:solidFill>
            <a:schemeClr val="tx1">
              <a:lumMod val="85000"/>
              <a:lumOff val="15000"/>
            </a:schemeClr>
          </a:solidFill>
        </p:spPr>
        <p:txBody>
          <a:bodyPr rtlCol="0"/>
          <a:lstStyle/>
          <a:p>
            <a:pPr lvl="1" algn="just">
              <a:lnSpc>
                <a:spcPct val="100000"/>
              </a:lnSpc>
            </a:pPr>
            <a:endParaRPr lang="it-IT" sz="1500" dirty="0">
              <a:solidFill>
                <a:schemeClr val="bg1">
                  <a:lumMod val="95000"/>
                </a:schemeClr>
              </a:solidFill>
              <a:latin typeface="Rockwell Nova" panose="02060503020205020403" pitchFamily="18" charset="0"/>
            </a:endParaRPr>
          </a:p>
          <a:p>
            <a:pPr lvl="1" algn="just">
              <a:lnSpc>
                <a:spcPct val="100000"/>
              </a:lnSpc>
            </a:pPr>
            <a:r>
              <a:rPr lang="it-IT" sz="1500" dirty="0">
                <a:solidFill>
                  <a:schemeClr val="bg1">
                    <a:lumMod val="95000"/>
                  </a:schemeClr>
                </a:solidFill>
                <a:latin typeface="Rockwell Nova" panose="02060503020205020403" pitchFamily="18" charset="0"/>
              </a:rPr>
              <a:t>Una metodologia ispettiva per la valutazione dell’usabilità che consiste nell’analizzare i passaggi richiesti per lo svolgimento di un task. </a:t>
            </a:r>
          </a:p>
          <a:p>
            <a:pPr lvl="1" algn="just">
              <a:lnSpc>
                <a:spcPct val="100000"/>
              </a:lnSpc>
            </a:pPr>
            <a:endParaRPr lang="it-IT" sz="1500" dirty="0">
              <a:solidFill>
                <a:schemeClr val="bg1">
                  <a:lumMod val="95000"/>
                </a:schemeClr>
              </a:solidFill>
              <a:latin typeface="Rockwell Nova" panose="02060503020205020403" pitchFamily="18" charset="0"/>
            </a:endParaRPr>
          </a:p>
          <a:p>
            <a:pPr lvl="1" algn="just">
              <a:lnSpc>
                <a:spcPct val="100000"/>
              </a:lnSpc>
            </a:pPr>
            <a:r>
              <a:rPr lang="it-IT" sz="1500" b="1" u="sng" dirty="0">
                <a:solidFill>
                  <a:schemeClr val="bg1">
                    <a:lumMod val="95000"/>
                  </a:schemeClr>
                </a:solidFill>
                <a:latin typeface="Rockwell Nova" panose="02060503020205020403" pitchFamily="18" charset="0"/>
              </a:rPr>
              <a:t>OBIETTIVO:</a:t>
            </a:r>
            <a:r>
              <a:rPr lang="it-IT" sz="1500" b="1" dirty="0">
                <a:solidFill>
                  <a:schemeClr val="bg1">
                    <a:lumMod val="95000"/>
                  </a:schemeClr>
                </a:solidFill>
                <a:latin typeface="Rockwell Nova" panose="02060503020205020403" pitchFamily="18" charset="0"/>
              </a:rPr>
              <a:t> </a:t>
            </a:r>
            <a:r>
              <a:rPr lang="it-IT" sz="1500" dirty="0">
                <a:solidFill>
                  <a:schemeClr val="bg1">
                    <a:lumMod val="95000"/>
                  </a:schemeClr>
                </a:solidFill>
                <a:latin typeface="Rockwell Nova" panose="02060503020205020403" pitchFamily="18" charset="0"/>
              </a:rPr>
              <a:t>Individuare gli eventuali ostacoli nell’interfaccia che impediscono o rallentano il raggiungimento del goal.</a:t>
            </a:r>
            <a:endParaRPr lang="it-IT" sz="1500" dirty="0"/>
          </a:p>
        </p:txBody>
      </p:sp>
      <p:sp>
        <p:nvSpPr>
          <p:cNvPr id="6" name="Segnaposto contenuto 5">
            <a:extLst>
              <a:ext uri="{FF2B5EF4-FFF2-40B4-BE49-F238E27FC236}">
                <a16:creationId xmlns:a16="http://schemas.microsoft.com/office/drawing/2014/main" id="{BC163A50-2819-40D9-A42F-D84F47928C94}"/>
              </a:ext>
            </a:extLst>
          </p:cNvPr>
          <p:cNvSpPr>
            <a:spLocks noGrp="1"/>
          </p:cNvSpPr>
          <p:nvPr>
            <p:ph idx="15"/>
          </p:nvPr>
        </p:nvSpPr>
        <p:spPr>
          <a:xfrm>
            <a:off x="6405054" y="2609237"/>
            <a:ext cx="5110821" cy="3510533"/>
          </a:xfrm>
        </p:spPr>
        <p:txBody>
          <a:bodyPr rtlCol="0"/>
          <a:lstStyle/>
          <a:p>
            <a:pPr marL="0" indent="0" algn="just">
              <a:buNone/>
            </a:pPr>
            <a:r>
              <a:rPr lang="it-IT" sz="2000" b="1" dirty="0"/>
              <a:t>La valutazione è stata effettuata rispondendo, per ogni azione dei task individuati, alle seguenti domande:</a:t>
            </a:r>
          </a:p>
          <a:p>
            <a:pPr marL="0" indent="0" algn="just">
              <a:buNone/>
            </a:pPr>
            <a:endParaRPr lang="it-IT" sz="2000" b="1" dirty="0"/>
          </a:p>
          <a:p>
            <a:pPr lvl="0" algn="just"/>
            <a:r>
              <a:rPr lang="it-IT" b="1" dirty="0"/>
              <a:t>Domanda 1:</a:t>
            </a:r>
            <a:r>
              <a:rPr lang="it-IT" dirty="0"/>
              <a:t> L’Utente saprà cosa fare per realizzare il task?</a:t>
            </a:r>
          </a:p>
          <a:p>
            <a:pPr lvl="0" algn="just"/>
            <a:r>
              <a:rPr lang="it-IT" b="1" dirty="0"/>
              <a:t>Domanda 2:</a:t>
            </a:r>
            <a:r>
              <a:rPr lang="it-IT" dirty="0"/>
              <a:t> L’Utente noterà che è disponibile sull’interfaccia la corretta azione da eseguire per      raggiugere l’obiettivo del task?</a:t>
            </a:r>
          </a:p>
          <a:p>
            <a:pPr lvl="0" algn="just"/>
            <a:r>
              <a:rPr lang="it-IT" b="1" dirty="0"/>
              <a:t>Domanda 3:</a:t>
            </a:r>
            <a:r>
              <a:rPr lang="it-IT" dirty="0"/>
              <a:t> Gli Utenti sapranno dal feedback che hanno fatto una scelta di azione corretta o errata?</a:t>
            </a:r>
          </a:p>
          <a:p>
            <a:pPr marL="0" indent="0">
              <a:buNone/>
            </a:pPr>
            <a:endParaRPr lang="it-IT" dirty="0">
              <a:latin typeface="Rockwell Nova" panose="02060503020205020403" pitchFamily="18" charset="0"/>
            </a:endParaRPr>
          </a:p>
        </p:txBody>
      </p:sp>
      <p:sp>
        <p:nvSpPr>
          <p:cNvPr id="4" name="Segnaposto numero diapositiva 3">
            <a:extLst>
              <a:ext uri="{FF2B5EF4-FFF2-40B4-BE49-F238E27FC236}">
                <a16:creationId xmlns:a16="http://schemas.microsoft.com/office/drawing/2014/main" id="{DFD249B8-A654-41FD-9724-45A3A5EE13F9}"/>
              </a:ext>
            </a:extLst>
          </p:cNvPr>
          <p:cNvSpPr>
            <a:spLocks noGrp="1"/>
          </p:cNvSpPr>
          <p:nvPr>
            <p:ph type="sldNum" sz="quarter" idx="14"/>
          </p:nvPr>
        </p:nvSpPr>
        <p:spPr/>
        <p:txBody>
          <a:bodyPr rtlCol="0"/>
          <a:lstStyle/>
          <a:p>
            <a:pPr rtl="0"/>
            <a:fld id="{19B51A1E-902D-48AF-9020-955120F399B6}" type="slidenum">
              <a:rPr lang="it-IT" smtClean="0"/>
              <a:pPr rtl="0"/>
              <a:t>30</a:t>
            </a:fld>
            <a:endParaRPr lang="it-IT" dirty="0"/>
          </a:p>
        </p:txBody>
      </p:sp>
      <p:sp>
        <p:nvSpPr>
          <p:cNvPr id="23" name="Figura a mano libera: Forma 23">
            <a:extLst>
              <a:ext uri="{FF2B5EF4-FFF2-40B4-BE49-F238E27FC236}">
                <a16:creationId xmlns:a16="http://schemas.microsoft.com/office/drawing/2014/main" id="{7611FACE-22C8-4294-BD34-9227FC7610B6}"/>
              </a:ext>
            </a:extLst>
          </p:cNvPr>
          <p:cNvSpPr/>
          <p:nvPr/>
        </p:nvSpPr>
        <p:spPr>
          <a:xfrm rot="17894074">
            <a:off x="10288479" y="1172507"/>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4" name="Figura a mano libera: Forma 24">
            <a:extLst>
              <a:ext uri="{FF2B5EF4-FFF2-40B4-BE49-F238E27FC236}">
                <a16:creationId xmlns:a16="http://schemas.microsoft.com/office/drawing/2014/main" id="{6DCDF95A-01A1-4EFF-933C-59642E5DF76F}"/>
              </a:ext>
            </a:extLst>
          </p:cNvPr>
          <p:cNvSpPr/>
          <p:nvPr/>
        </p:nvSpPr>
        <p:spPr>
          <a:xfrm rot="19010878">
            <a:off x="10818744" y="1313343"/>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5" name="Figura a mano libera: Forma 25">
            <a:extLst>
              <a:ext uri="{FF2B5EF4-FFF2-40B4-BE49-F238E27FC236}">
                <a16:creationId xmlns:a16="http://schemas.microsoft.com/office/drawing/2014/main" id="{DC3A4CDC-30EC-4A86-A376-EC6BA83F04D2}"/>
              </a:ext>
            </a:extLst>
          </p:cNvPr>
          <p:cNvSpPr/>
          <p:nvPr/>
        </p:nvSpPr>
        <p:spPr>
          <a:xfrm rot="17894074">
            <a:off x="10759519" y="1102061"/>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6" name="Figura a mano libera: Forma 26">
            <a:extLst>
              <a:ext uri="{FF2B5EF4-FFF2-40B4-BE49-F238E27FC236}">
                <a16:creationId xmlns:a16="http://schemas.microsoft.com/office/drawing/2014/main" id="{EE1D7961-11A5-4B97-A30B-55FFC3FAB771}"/>
              </a:ext>
            </a:extLst>
          </p:cNvPr>
          <p:cNvSpPr/>
          <p:nvPr/>
        </p:nvSpPr>
        <p:spPr>
          <a:xfrm rot="18443639">
            <a:off x="11138824" y="112345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8" name="Figura a mano libera: Forma 28">
            <a:extLst>
              <a:ext uri="{FF2B5EF4-FFF2-40B4-BE49-F238E27FC236}">
                <a16:creationId xmlns:a16="http://schemas.microsoft.com/office/drawing/2014/main" id="{EFB5608B-B9F6-47E0-B5B7-C4B65F9ED080}"/>
              </a:ext>
            </a:extLst>
          </p:cNvPr>
          <p:cNvSpPr/>
          <p:nvPr/>
        </p:nvSpPr>
        <p:spPr>
          <a:xfrm rot="19394669">
            <a:off x="11706553" y="12029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31" name="Figura a mano libera: Forma 31">
            <a:extLst>
              <a:ext uri="{FF2B5EF4-FFF2-40B4-BE49-F238E27FC236}">
                <a16:creationId xmlns:a16="http://schemas.microsoft.com/office/drawing/2014/main" id="{84097F1D-B030-4E6A-9DCD-9339FE1DE419}"/>
              </a:ext>
            </a:extLst>
          </p:cNvPr>
          <p:cNvSpPr/>
          <p:nvPr/>
        </p:nvSpPr>
        <p:spPr>
          <a:xfrm rot="18512983">
            <a:off x="11734025" y="77025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32" name="Figura a mano libera: Forma 32">
            <a:extLst>
              <a:ext uri="{FF2B5EF4-FFF2-40B4-BE49-F238E27FC236}">
                <a16:creationId xmlns:a16="http://schemas.microsoft.com/office/drawing/2014/main" id="{8A66F8F7-3792-4786-97B7-E2020EF68495}"/>
              </a:ext>
            </a:extLst>
          </p:cNvPr>
          <p:cNvSpPr/>
          <p:nvPr/>
        </p:nvSpPr>
        <p:spPr>
          <a:xfrm rot="20561292">
            <a:off x="10363044" y="1398094"/>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33" name="Figura a mano libera: Forma 33">
            <a:extLst>
              <a:ext uri="{FF2B5EF4-FFF2-40B4-BE49-F238E27FC236}">
                <a16:creationId xmlns:a16="http://schemas.microsoft.com/office/drawing/2014/main" id="{5EC150AB-0F45-44FF-BE46-8FB705C5DB39}"/>
              </a:ext>
            </a:extLst>
          </p:cNvPr>
          <p:cNvSpPr/>
          <p:nvPr/>
        </p:nvSpPr>
        <p:spPr>
          <a:xfrm rot="20233251">
            <a:off x="11119564" y="1594274"/>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34" name="Figura a mano libera: Forma 34">
            <a:extLst>
              <a:ext uri="{FF2B5EF4-FFF2-40B4-BE49-F238E27FC236}">
                <a16:creationId xmlns:a16="http://schemas.microsoft.com/office/drawing/2014/main" id="{A9F1C9A2-3EC7-4366-9DDF-1A42B779E100}"/>
              </a:ext>
            </a:extLst>
          </p:cNvPr>
          <p:cNvSpPr/>
          <p:nvPr/>
        </p:nvSpPr>
        <p:spPr>
          <a:xfrm rot="19394669">
            <a:off x="11818188" y="161067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48" name="Figura a mano libera: Forma 24">
            <a:extLst>
              <a:ext uri="{FF2B5EF4-FFF2-40B4-BE49-F238E27FC236}">
                <a16:creationId xmlns:a16="http://schemas.microsoft.com/office/drawing/2014/main" id="{0DF52903-3F65-4D4D-A7F2-31173C76D283}"/>
              </a:ext>
            </a:extLst>
          </p:cNvPr>
          <p:cNvSpPr/>
          <p:nvPr/>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grpSp>
        <p:nvGrpSpPr>
          <p:cNvPr id="7" name="Gruppo 6" title="gruppo di triangoli">
            <a:extLst>
              <a:ext uri="{FF2B5EF4-FFF2-40B4-BE49-F238E27FC236}">
                <a16:creationId xmlns:a16="http://schemas.microsoft.com/office/drawing/2014/main" id="{304A8297-007A-4A1D-AE38-548A4DAD6C77}"/>
              </a:ext>
            </a:extLst>
          </p:cNvPr>
          <p:cNvGrpSpPr/>
          <p:nvPr/>
        </p:nvGrpSpPr>
        <p:grpSpPr>
          <a:xfrm rot="20255284">
            <a:off x="9819071" y="386739"/>
            <a:ext cx="1850209" cy="1915995"/>
            <a:chOff x="9862160" y="831132"/>
            <a:chExt cx="1850209" cy="1915995"/>
          </a:xfrm>
        </p:grpSpPr>
        <p:sp>
          <p:nvSpPr>
            <p:cNvPr id="8" name="Figura a mano libera: Forma 15" title="triangoli">
              <a:extLst>
                <a:ext uri="{FF2B5EF4-FFF2-40B4-BE49-F238E27FC236}">
                  <a16:creationId xmlns:a16="http://schemas.microsoft.com/office/drawing/2014/main" id="{7124BDDF-C9D3-4B01-9A18-E01F4E474F95}"/>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algn="ctr" rtl="0"/>
              <a:endParaRPr lang="it-IT" dirty="0"/>
            </a:p>
          </p:txBody>
        </p:sp>
        <p:sp>
          <p:nvSpPr>
            <p:cNvPr id="9" name="Figura a mano libera: Forma 16" title="triangoli">
              <a:extLst>
                <a:ext uri="{FF2B5EF4-FFF2-40B4-BE49-F238E27FC236}">
                  <a16:creationId xmlns:a16="http://schemas.microsoft.com/office/drawing/2014/main" id="{80010682-9A53-434F-B7A2-4C84897DF4A9}"/>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algn="ctr" rtl="0"/>
              <a:endParaRPr lang="it-IT" dirty="0"/>
            </a:p>
          </p:txBody>
        </p:sp>
        <p:sp>
          <p:nvSpPr>
            <p:cNvPr id="10" name="Figura a mano libera: Forma 17" title="triangoli">
              <a:extLst>
                <a:ext uri="{FF2B5EF4-FFF2-40B4-BE49-F238E27FC236}">
                  <a16:creationId xmlns:a16="http://schemas.microsoft.com/office/drawing/2014/main" id="{9D3F3363-F500-4D24-A67C-8C26DA3B8C3B}"/>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algn="ctr" rtl="0"/>
              <a:endParaRPr lang="it-IT" dirty="0"/>
            </a:p>
          </p:txBody>
        </p:sp>
        <p:sp>
          <p:nvSpPr>
            <p:cNvPr id="12" name="Figura a mano libera: Forma 18" title="triangoli">
              <a:extLst>
                <a:ext uri="{FF2B5EF4-FFF2-40B4-BE49-F238E27FC236}">
                  <a16:creationId xmlns:a16="http://schemas.microsoft.com/office/drawing/2014/main" id="{7B25EB45-4454-4D78-9FD3-2C3D2A84227B}"/>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algn="ctr" rtl="0"/>
              <a:endParaRPr lang="it-IT" dirty="0"/>
            </a:p>
          </p:txBody>
        </p:sp>
        <p:sp>
          <p:nvSpPr>
            <p:cNvPr id="13" name="Figura a mano libera: Forma 19" title="triangoli">
              <a:extLst>
                <a:ext uri="{FF2B5EF4-FFF2-40B4-BE49-F238E27FC236}">
                  <a16:creationId xmlns:a16="http://schemas.microsoft.com/office/drawing/2014/main" id="{E31F57BB-BD1F-4FD3-8B48-B39BBD01D559}"/>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algn="ctr" rtl="0"/>
              <a:endParaRPr lang="it-IT" dirty="0"/>
            </a:p>
          </p:txBody>
        </p:sp>
        <p:sp>
          <p:nvSpPr>
            <p:cNvPr id="14" name="Figura a mano libera: Forma 20" title="triangoli">
              <a:extLst>
                <a:ext uri="{FF2B5EF4-FFF2-40B4-BE49-F238E27FC236}">
                  <a16:creationId xmlns:a16="http://schemas.microsoft.com/office/drawing/2014/main" id="{7CB08481-A067-4F7C-9DE0-BC76377C01C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algn="ctr" rtl="0"/>
              <a:endParaRPr lang="it-IT" dirty="0"/>
            </a:p>
          </p:txBody>
        </p:sp>
        <p:sp>
          <p:nvSpPr>
            <p:cNvPr id="15" name="Figura a mano libera: Forma 21" title="triangoli">
              <a:extLst>
                <a:ext uri="{FF2B5EF4-FFF2-40B4-BE49-F238E27FC236}">
                  <a16:creationId xmlns:a16="http://schemas.microsoft.com/office/drawing/2014/main" id="{F3E14874-FC83-4749-B730-16472789C230}"/>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algn="ctr" rtl="0"/>
              <a:endParaRPr lang="it-IT" dirty="0"/>
            </a:p>
          </p:txBody>
        </p:sp>
        <p:sp>
          <p:nvSpPr>
            <p:cNvPr id="16" name="Figura a mano libera: Forma 22" title="triangoli">
              <a:extLst>
                <a:ext uri="{FF2B5EF4-FFF2-40B4-BE49-F238E27FC236}">
                  <a16:creationId xmlns:a16="http://schemas.microsoft.com/office/drawing/2014/main" id="{E8B34527-8255-453C-9CB0-310A9E2BECFC}"/>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algn="ctr" rtl="0"/>
              <a:endParaRPr lang="it-IT" dirty="0"/>
            </a:p>
          </p:txBody>
        </p:sp>
        <p:sp>
          <p:nvSpPr>
            <p:cNvPr id="17" name="Figura a mano libera: Forma 23" title="triangoli">
              <a:extLst>
                <a:ext uri="{FF2B5EF4-FFF2-40B4-BE49-F238E27FC236}">
                  <a16:creationId xmlns:a16="http://schemas.microsoft.com/office/drawing/2014/main" id="{82CB06C3-0D0B-4612-B209-29194744F468}"/>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algn="ctr" rtl="0"/>
              <a:endParaRPr lang="it-IT" dirty="0"/>
            </a:p>
          </p:txBody>
        </p:sp>
        <p:sp>
          <p:nvSpPr>
            <p:cNvPr id="18" name="Figura a mano libera: Forma 24" title="triangoli">
              <a:extLst>
                <a:ext uri="{FF2B5EF4-FFF2-40B4-BE49-F238E27FC236}">
                  <a16:creationId xmlns:a16="http://schemas.microsoft.com/office/drawing/2014/main" id="{203DE630-25CA-415E-81A3-E4C5E9EB3B03}"/>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algn="ctr" rtl="0"/>
              <a:endParaRPr lang="it-IT" dirty="0"/>
            </a:p>
          </p:txBody>
        </p:sp>
        <p:sp>
          <p:nvSpPr>
            <p:cNvPr id="19" name="Figura a mano libera: Forma 25" title="triangoli">
              <a:extLst>
                <a:ext uri="{FF2B5EF4-FFF2-40B4-BE49-F238E27FC236}">
                  <a16:creationId xmlns:a16="http://schemas.microsoft.com/office/drawing/2014/main" id="{CC875B75-C21B-4130-82EF-4E7E19E3AE9F}"/>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algn="ctr" rtl="0"/>
              <a:endParaRPr lang="it-IT" dirty="0"/>
            </a:p>
          </p:txBody>
        </p:sp>
        <p:sp>
          <p:nvSpPr>
            <p:cNvPr id="20" name="Figura a mano libera: Forma 26" title="triangoli">
              <a:extLst>
                <a:ext uri="{FF2B5EF4-FFF2-40B4-BE49-F238E27FC236}">
                  <a16:creationId xmlns:a16="http://schemas.microsoft.com/office/drawing/2014/main" id="{35A01FE6-E35C-43BF-9864-345D69735634}"/>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algn="ctr" rtl="0"/>
              <a:endParaRPr lang="it-IT" dirty="0"/>
            </a:p>
          </p:txBody>
        </p:sp>
        <p:sp>
          <p:nvSpPr>
            <p:cNvPr id="21" name="Figura a mano libera: Forma 27" title="triangoli">
              <a:extLst>
                <a:ext uri="{FF2B5EF4-FFF2-40B4-BE49-F238E27FC236}">
                  <a16:creationId xmlns:a16="http://schemas.microsoft.com/office/drawing/2014/main" id="{CD0D9406-1F9A-4930-B4E9-41A8E9F061E1}"/>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algn="ctr" rtl="0"/>
              <a:endParaRPr lang="it-IT" dirty="0"/>
            </a:p>
          </p:txBody>
        </p:sp>
        <p:sp>
          <p:nvSpPr>
            <p:cNvPr id="22" name="Figura a mano libera: Forma 28" title="triangoli">
              <a:extLst>
                <a:ext uri="{FF2B5EF4-FFF2-40B4-BE49-F238E27FC236}">
                  <a16:creationId xmlns:a16="http://schemas.microsoft.com/office/drawing/2014/main" id="{62E1AB9B-6BE6-451F-8C67-8A61B8DB6127}"/>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algn="ctr" rtl="0"/>
              <a:endParaRPr lang="it-IT" dirty="0"/>
            </a:p>
          </p:txBody>
        </p:sp>
      </p:grpSp>
      <p:sp>
        <p:nvSpPr>
          <p:cNvPr id="49" name="Figura a mano libera: Forma 25">
            <a:extLst>
              <a:ext uri="{FF2B5EF4-FFF2-40B4-BE49-F238E27FC236}">
                <a16:creationId xmlns:a16="http://schemas.microsoft.com/office/drawing/2014/main" id="{CD09F006-F8C9-40E5-AC28-8E2AF7EDEC7A}"/>
              </a:ext>
            </a:extLst>
          </p:cNvPr>
          <p:cNvSpPr/>
          <p:nvPr/>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50" name="Figura a mano libera: Forma 26">
            <a:extLst>
              <a:ext uri="{FF2B5EF4-FFF2-40B4-BE49-F238E27FC236}">
                <a16:creationId xmlns:a16="http://schemas.microsoft.com/office/drawing/2014/main" id="{D5A840C7-BB3A-458A-B53D-6559F42B658E}"/>
              </a:ext>
            </a:extLst>
          </p:cNvPr>
          <p:cNvSpPr/>
          <p:nvPr/>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51" name="Figura a mano libera: Forma 27">
            <a:extLst>
              <a:ext uri="{FF2B5EF4-FFF2-40B4-BE49-F238E27FC236}">
                <a16:creationId xmlns:a16="http://schemas.microsoft.com/office/drawing/2014/main" id="{99695D3E-04E1-4B46-AAB4-607352CDF8BC}"/>
              </a:ext>
            </a:extLst>
          </p:cNvPr>
          <p:cNvSpPr/>
          <p:nvPr/>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52" name="Figura a mano libera: Forma 28">
            <a:extLst>
              <a:ext uri="{FF2B5EF4-FFF2-40B4-BE49-F238E27FC236}">
                <a16:creationId xmlns:a16="http://schemas.microsoft.com/office/drawing/2014/main" id="{CD85EDDB-5CD1-469A-9E4F-39CBFF207485}"/>
              </a:ext>
            </a:extLst>
          </p:cNvPr>
          <p:cNvSpPr/>
          <p:nvPr/>
        </p:nvSpPr>
        <p:spPr>
          <a:xfrm rot="20761418">
            <a:off x="11438487" y="111157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53" name="Figura a mano libera: Forma 29">
            <a:extLst>
              <a:ext uri="{FF2B5EF4-FFF2-40B4-BE49-F238E27FC236}">
                <a16:creationId xmlns:a16="http://schemas.microsoft.com/office/drawing/2014/main" id="{CB65240B-BF5B-4E46-BD40-5C0298662C19}"/>
              </a:ext>
            </a:extLst>
          </p:cNvPr>
          <p:cNvSpPr/>
          <p:nvPr/>
        </p:nvSpPr>
        <p:spPr>
          <a:xfrm rot="17315293">
            <a:off x="11519684" y="348006"/>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59" name="Figura a mano libera: Forma 24">
            <a:extLst>
              <a:ext uri="{FF2B5EF4-FFF2-40B4-BE49-F238E27FC236}">
                <a16:creationId xmlns:a16="http://schemas.microsoft.com/office/drawing/2014/main" id="{0BDDC566-D893-40A0-A29A-4CDF451198B9}"/>
              </a:ext>
            </a:extLst>
          </p:cNvPr>
          <p:cNvSpPr/>
          <p:nvPr/>
        </p:nvSpPr>
        <p:spPr>
          <a:xfrm rot="19010878">
            <a:off x="10435102" y="1902634"/>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54" name="Figura a mano libera: Forma 30">
            <a:extLst>
              <a:ext uri="{FF2B5EF4-FFF2-40B4-BE49-F238E27FC236}">
                <a16:creationId xmlns:a16="http://schemas.microsoft.com/office/drawing/2014/main" id="{8E8C8477-7BA6-4EDE-937A-CC8923BD5499}"/>
              </a:ext>
            </a:extLst>
          </p:cNvPr>
          <p:cNvSpPr/>
          <p:nvPr/>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58" name="Figura a mano libera: Forma 34">
            <a:extLst>
              <a:ext uri="{FF2B5EF4-FFF2-40B4-BE49-F238E27FC236}">
                <a16:creationId xmlns:a16="http://schemas.microsoft.com/office/drawing/2014/main" id="{3C61B8CD-C7F9-4829-A861-8B3C8F394669}"/>
              </a:ext>
            </a:extLst>
          </p:cNvPr>
          <p:cNvSpPr/>
          <p:nvPr/>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Tree>
    <p:extLst>
      <p:ext uri="{BB962C8B-B14F-4D97-AF65-F5344CB8AC3E}">
        <p14:creationId xmlns:p14="http://schemas.microsoft.com/office/powerpoint/2010/main" val="149955941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Segnaposto immagine 10">
            <a:extLst>
              <a:ext uri="{FF2B5EF4-FFF2-40B4-BE49-F238E27FC236}">
                <a16:creationId xmlns:a16="http://schemas.microsoft.com/office/drawing/2014/main" id="{D81D38A0-6D64-4E7B-BC92-B6443F5456F5}"/>
              </a:ext>
            </a:extLst>
          </p:cNvPr>
          <p:cNvPicPr>
            <a:picLocks noGrp="1" noChangeAspect="1"/>
          </p:cNvPicPr>
          <p:nvPr>
            <p:ph type="pic" sz="quarter" idx="12"/>
          </p:nvPr>
        </p:nvPicPr>
        <p:blipFill>
          <a:blip r:embed="rId3"/>
          <a:srcRect/>
          <a:stretch/>
        </p:blipFill>
        <p:spPr>
          <a:xfrm>
            <a:off x="78342" y="86714"/>
            <a:ext cx="6016553" cy="3662326"/>
          </a:xfrm>
        </p:spPr>
      </p:pic>
      <p:sp>
        <p:nvSpPr>
          <p:cNvPr id="2" name="Titolo 1">
            <a:extLst>
              <a:ext uri="{FF2B5EF4-FFF2-40B4-BE49-F238E27FC236}">
                <a16:creationId xmlns:a16="http://schemas.microsoft.com/office/drawing/2014/main" id="{98433CBA-6B58-475A-BAF2-04998BA4A545}"/>
              </a:ext>
            </a:extLst>
          </p:cNvPr>
          <p:cNvSpPr>
            <a:spLocks noGrp="1"/>
          </p:cNvSpPr>
          <p:nvPr>
            <p:ph type="ctrTitle"/>
          </p:nvPr>
        </p:nvSpPr>
        <p:spPr>
          <a:xfrm>
            <a:off x="83998" y="3312638"/>
            <a:ext cx="6012000" cy="863601"/>
          </a:xfrm>
          <a:solidFill>
            <a:schemeClr val="tx1">
              <a:lumMod val="95000"/>
              <a:lumOff val="5000"/>
            </a:schemeClr>
          </a:solidFill>
        </p:spPr>
        <p:txBody>
          <a:bodyPr rtlCol="0"/>
          <a:lstStyle/>
          <a:p>
            <a:pPr algn="l" rtl="0"/>
            <a:r>
              <a:rPr lang="it-IT" sz="4200" dirty="0"/>
              <a:t>Cognitive Walkthrough</a:t>
            </a:r>
          </a:p>
        </p:txBody>
      </p:sp>
      <p:sp>
        <p:nvSpPr>
          <p:cNvPr id="3" name="Sottotitolo 2">
            <a:extLst>
              <a:ext uri="{FF2B5EF4-FFF2-40B4-BE49-F238E27FC236}">
                <a16:creationId xmlns:a16="http://schemas.microsoft.com/office/drawing/2014/main" id="{46542706-50AC-4B17-A704-143D94A799CD}"/>
              </a:ext>
            </a:extLst>
          </p:cNvPr>
          <p:cNvSpPr>
            <a:spLocks noGrp="1"/>
          </p:cNvSpPr>
          <p:nvPr>
            <p:ph type="subTitle" idx="1"/>
          </p:nvPr>
        </p:nvSpPr>
        <p:spPr>
          <a:xfrm>
            <a:off x="84000" y="4176240"/>
            <a:ext cx="6012000" cy="2597104"/>
          </a:xfrm>
          <a:solidFill>
            <a:schemeClr val="tx1">
              <a:lumMod val="85000"/>
              <a:lumOff val="15000"/>
            </a:schemeClr>
          </a:solidFill>
        </p:spPr>
        <p:txBody>
          <a:bodyPr rtlCol="0"/>
          <a:lstStyle/>
          <a:p>
            <a:pPr lvl="1" algn="just">
              <a:lnSpc>
                <a:spcPct val="100000"/>
              </a:lnSpc>
            </a:pPr>
            <a:endParaRPr lang="it-IT" sz="1500" dirty="0">
              <a:solidFill>
                <a:schemeClr val="bg1">
                  <a:lumMod val="95000"/>
                </a:schemeClr>
              </a:solidFill>
              <a:latin typeface="Rockwell Nova" panose="02060503020205020403" pitchFamily="18" charset="0"/>
            </a:endParaRPr>
          </a:p>
          <a:p>
            <a:pPr lvl="1" algn="just">
              <a:lnSpc>
                <a:spcPct val="100000"/>
              </a:lnSpc>
            </a:pPr>
            <a:r>
              <a:rPr lang="it-IT" sz="1500" dirty="0">
                <a:solidFill>
                  <a:schemeClr val="bg1">
                    <a:lumMod val="95000"/>
                  </a:schemeClr>
                </a:solidFill>
                <a:latin typeface="Rockwell Nova" panose="02060503020205020403" pitchFamily="18" charset="0"/>
              </a:rPr>
              <a:t>Una metodologia ispettiva per la valutazione dell’usabilità che consiste nell’analizzare i passaggi richiesti per lo svolgimento di un task. </a:t>
            </a:r>
          </a:p>
          <a:p>
            <a:pPr lvl="1" algn="just">
              <a:lnSpc>
                <a:spcPct val="100000"/>
              </a:lnSpc>
            </a:pPr>
            <a:endParaRPr lang="it-IT" sz="1500" dirty="0">
              <a:solidFill>
                <a:schemeClr val="bg1">
                  <a:lumMod val="95000"/>
                </a:schemeClr>
              </a:solidFill>
              <a:latin typeface="Rockwell Nova" panose="02060503020205020403" pitchFamily="18" charset="0"/>
            </a:endParaRPr>
          </a:p>
          <a:p>
            <a:pPr lvl="1" algn="just">
              <a:lnSpc>
                <a:spcPct val="100000"/>
              </a:lnSpc>
            </a:pPr>
            <a:r>
              <a:rPr lang="it-IT" sz="1500" b="1" u="sng" dirty="0">
                <a:solidFill>
                  <a:schemeClr val="bg1">
                    <a:lumMod val="95000"/>
                  </a:schemeClr>
                </a:solidFill>
                <a:latin typeface="Rockwell Nova" panose="02060503020205020403" pitchFamily="18" charset="0"/>
              </a:rPr>
              <a:t>OBIETTIVO:</a:t>
            </a:r>
            <a:r>
              <a:rPr lang="it-IT" sz="1500" b="1" dirty="0">
                <a:solidFill>
                  <a:schemeClr val="bg1">
                    <a:lumMod val="95000"/>
                  </a:schemeClr>
                </a:solidFill>
                <a:latin typeface="Rockwell Nova" panose="02060503020205020403" pitchFamily="18" charset="0"/>
              </a:rPr>
              <a:t> </a:t>
            </a:r>
            <a:r>
              <a:rPr lang="it-IT" sz="1500" dirty="0">
                <a:solidFill>
                  <a:schemeClr val="bg1">
                    <a:lumMod val="95000"/>
                  </a:schemeClr>
                </a:solidFill>
                <a:latin typeface="Rockwell Nova" panose="02060503020205020403" pitchFamily="18" charset="0"/>
              </a:rPr>
              <a:t>Individuare gli eventuali ostacoli nell’interfaccia che impediscono o rallentano il raggiungimento del goal.</a:t>
            </a:r>
            <a:endParaRPr lang="it-IT" sz="1500" dirty="0"/>
          </a:p>
        </p:txBody>
      </p:sp>
      <p:sp>
        <p:nvSpPr>
          <p:cNvPr id="6" name="Segnaposto contenuto 5">
            <a:extLst>
              <a:ext uri="{FF2B5EF4-FFF2-40B4-BE49-F238E27FC236}">
                <a16:creationId xmlns:a16="http://schemas.microsoft.com/office/drawing/2014/main" id="{BC163A50-2819-40D9-A42F-D84F47928C94}"/>
              </a:ext>
            </a:extLst>
          </p:cNvPr>
          <p:cNvSpPr>
            <a:spLocks noGrp="1"/>
          </p:cNvSpPr>
          <p:nvPr>
            <p:ph idx="15"/>
          </p:nvPr>
        </p:nvSpPr>
        <p:spPr>
          <a:xfrm>
            <a:off x="6385906" y="2710217"/>
            <a:ext cx="5614190" cy="3560161"/>
          </a:xfrm>
        </p:spPr>
        <p:txBody>
          <a:bodyPr rtlCol="0"/>
          <a:lstStyle/>
          <a:p>
            <a:pPr marL="0" indent="0" algn="just">
              <a:lnSpc>
                <a:spcPct val="150000"/>
              </a:lnSpc>
              <a:buNone/>
            </a:pPr>
            <a:r>
              <a:rPr lang="it-IT" sz="2000" b="1" dirty="0"/>
              <a:t>Il risultato del test effettuato ha evidenziato le caratteristiche ricercate, ovvero quelle di un sistema intuitivo, semplice e familiare, che non presenti vincoli dovuti a particolari conoscenze e pertanto fruibile da utenti con esperienze diverse. Sebbene i risultati siano stati molto positivi, sono state individuate alcune piccole modifiche da apportare per migliorare l’esperienza d’uso del prodotto.</a:t>
            </a:r>
          </a:p>
          <a:p>
            <a:pPr marL="0" indent="0">
              <a:buNone/>
            </a:pPr>
            <a:endParaRPr lang="it-IT" dirty="0">
              <a:latin typeface="Rockwell Nova" panose="02060503020205020403" pitchFamily="18" charset="0"/>
            </a:endParaRPr>
          </a:p>
        </p:txBody>
      </p:sp>
      <p:sp>
        <p:nvSpPr>
          <p:cNvPr id="4" name="Segnaposto numero diapositiva 3">
            <a:extLst>
              <a:ext uri="{FF2B5EF4-FFF2-40B4-BE49-F238E27FC236}">
                <a16:creationId xmlns:a16="http://schemas.microsoft.com/office/drawing/2014/main" id="{DFD249B8-A654-41FD-9724-45A3A5EE13F9}"/>
              </a:ext>
            </a:extLst>
          </p:cNvPr>
          <p:cNvSpPr>
            <a:spLocks noGrp="1"/>
          </p:cNvSpPr>
          <p:nvPr>
            <p:ph type="sldNum" sz="quarter" idx="14"/>
          </p:nvPr>
        </p:nvSpPr>
        <p:spPr/>
        <p:txBody>
          <a:bodyPr rtlCol="0"/>
          <a:lstStyle/>
          <a:p>
            <a:pPr rtl="0"/>
            <a:fld id="{19B51A1E-902D-48AF-9020-955120F399B6}" type="slidenum">
              <a:rPr lang="it-IT" smtClean="0"/>
              <a:pPr rtl="0"/>
              <a:t>31</a:t>
            </a:fld>
            <a:endParaRPr lang="it-IT" dirty="0"/>
          </a:p>
        </p:txBody>
      </p:sp>
      <p:sp>
        <p:nvSpPr>
          <p:cNvPr id="23" name="Figura a mano libera: Forma 23">
            <a:extLst>
              <a:ext uri="{FF2B5EF4-FFF2-40B4-BE49-F238E27FC236}">
                <a16:creationId xmlns:a16="http://schemas.microsoft.com/office/drawing/2014/main" id="{7611FACE-22C8-4294-BD34-9227FC7610B6}"/>
              </a:ext>
            </a:extLst>
          </p:cNvPr>
          <p:cNvSpPr/>
          <p:nvPr/>
        </p:nvSpPr>
        <p:spPr>
          <a:xfrm rot="17894074">
            <a:off x="10288479" y="1172507"/>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4" name="Figura a mano libera: Forma 24">
            <a:extLst>
              <a:ext uri="{FF2B5EF4-FFF2-40B4-BE49-F238E27FC236}">
                <a16:creationId xmlns:a16="http://schemas.microsoft.com/office/drawing/2014/main" id="{6DCDF95A-01A1-4EFF-933C-59642E5DF76F}"/>
              </a:ext>
            </a:extLst>
          </p:cNvPr>
          <p:cNvSpPr/>
          <p:nvPr/>
        </p:nvSpPr>
        <p:spPr>
          <a:xfrm rot="19010878">
            <a:off x="10818744" y="1313343"/>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5" name="Figura a mano libera: Forma 25">
            <a:extLst>
              <a:ext uri="{FF2B5EF4-FFF2-40B4-BE49-F238E27FC236}">
                <a16:creationId xmlns:a16="http://schemas.microsoft.com/office/drawing/2014/main" id="{DC3A4CDC-30EC-4A86-A376-EC6BA83F04D2}"/>
              </a:ext>
            </a:extLst>
          </p:cNvPr>
          <p:cNvSpPr/>
          <p:nvPr/>
        </p:nvSpPr>
        <p:spPr>
          <a:xfrm rot="17894074">
            <a:off x="10759519" y="1102061"/>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6" name="Figura a mano libera: Forma 26">
            <a:extLst>
              <a:ext uri="{FF2B5EF4-FFF2-40B4-BE49-F238E27FC236}">
                <a16:creationId xmlns:a16="http://schemas.microsoft.com/office/drawing/2014/main" id="{EE1D7961-11A5-4B97-A30B-55FFC3FAB771}"/>
              </a:ext>
            </a:extLst>
          </p:cNvPr>
          <p:cNvSpPr/>
          <p:nvPr/>
        </p:nvSpPr>
        <p:spPr>
          <a:xfrm rot="18443639">
            <a:off x="11138824" y="112345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8" name="Figura a mano libera: Forma 28">
            <a:extLst>
              <a:ext uri="{FF2B5EF4-FFF2-40B4-BE49-F238E27FC236}">
                <a16:creationId xmlns:a16="http://schemas.microsoft.com/office/drawing/2014/main" id="{EFB5608B-B9F6-47E0-B5B7-C4B65F9ED080}"/>
              </a:ext>
            </a:extLst>
          </p:cNvPr>
          <p:cNvSpPr/>
          <p:nvPr/>
        </p:nvSpPr>
        <p:spPr>
          <a:xfrm rot="19394669">
            <a:off x="11706553" y="12029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31" name="Figura a mano libera: Forma 31">
            <a:extLst>
              <a:ext uri="{FF2B5EF4-FFF2-40B4-BE49-F238E27FC236}">
                <a16:creationId xmlns:a16="http://schemas.microsoft.com/office/drawing/2014/main" id="{84097F1D-B030-4E6A-9DCD-9339FE1DE419}"/>
              </a:ext>
            </a:extLst>
          </p:cNvPr>
          <p:cNvSpPr/>
          <p:nvPr/>
        </p:nvSpPr>
        <p:spPr>
          <a:xfrm rot="18512983">
            <a:off x="11734025" y="77025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32" name="Figura a mano libera: Forma 32">
            <a:extLst>
              <a:ext uri="{FF2B5EF4-FFF2-40B4-BE49-F238E27FC236}">
                <a16:creationId xmlns:a16="http://schemas.microsoft.com/office/drawing/2014/main" id="{8A66F8F7-3792-4786-97B7-E2020EF68495}"/>
              </a:ext>
            </a:extLst>
          </p:cNvPr>
          <p:cNvSpPr/>
          <p:nvPr/>
        </p:nvSpPr>
        <p:spPr>
          <a:xfrm rot="20561292">
            <a:off x="10363044" y="1398094"/>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33" name="Figura a mano libera: Forma 33">
            <a:extLst>
              <a:ext uri="{FF2B5EF4-FFF2-40B4-BE49-F238E27FC236}">
                <a16:creationId xmlns:a16="http://schemas.microsoft.com/office/drawing/2014/main" id="{5EC150AB-0F45-44FF-BE46-8FB705C5DB39}"/>
              </a:ext>
            </a:extLst>
          </p:cNvPr>
          <p:cNvSpPr/>
          <p:nvPr/>
        </p:nvSpPr>
        <p:spPr>
          <a:xfrm rot="20233251">
            <a:off x="11119564" y="1594274"/>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34" name="Figura a mano libera: Forma 34">
            <a:extLst>
              <a:ext uri="{FF2B5EF4-FFF2-40B4-BE49-F238E27FC236}">
                <a16:creationId xmlns:a16="http://schemas.microsoft.com/office/drawing/2014/main" id="{A9F1C9A2-3EC7-4366-9DDF-1A42B779E100}"/>
              </a:ext>
            </a:extLst>
          </p:cNvPr>
          <p:cNvSpPr/>
          <p:nvPr/>
        </p:nvSpPr>
        <p:spPr>
          <a:xfrm rot="19394669">
            <a:off x="11818188" y="161067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48" name="Figura a mano libera: Forma 24">
            <a:extLst>
              <a:ext uri="{FF2B5EF4-FFF2-40B4-BE49-F238E27FC236}">
                <a16:creationId xmlns:a16="http://schemas.microsoft.com/office/drawing/2014/main" id="{0DF52903-3F65-4D4D-A7F2-31173C76D283}"/>
              </a:ext>
            </a:extLst>
          </p:cNvPr>
          <p:cNvSpPr/>
          <p:nvPr/>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grpSp>
        <p:nvGrpSpPr>
          <p:cNvPr id="7" name="Gruppo 6" title="gruppo di triangoli">
            <a:extLst>
              <a:ext uri="{FF2B5EF4-FFF2-40B4-BE49-F238E27FC236}">
                <a16:creationId xmlns:a16="http://schemas.microsoft.com/office/drawing/2014/main" id="{304A8297-007A-4A1D-AE38-548A4DAD6C77}"/>
              </a:ext>
            </a:extLst>
          </p:cNvPr>
          <p:cNvGrpSpPr/>
          <p:nvPr/>
        </p:nvGrpSpPr>
        <p:grpSpPr>
          <a:xfrm rot="20255284">
            <a:off x="9819071" y="386738"/>
            <a:ext cx="1850209" cy="1915995"/>
            <a:chOff x="9862160" y="831132"/>
            <a:chExt cx="1850209" cy="1915995"/>
          </a:xfrm>
        </p:grpSpPr>
        <p:sp>
          <p:nvSpPr>
            <p:cNvPr id="8" name="Figura a mano libera: Forma 15" title="triangoli">
              <a:extLst>
                <a:ext uri="{FF2B5EF4-FFF2-40B4-BE49-F238E27FC236}">
                  <a16:creationId xmlns:a16="http://schemas.microsoft.com/office/drawing/2014/main" id="{7124BDDF-C9D3-4B01-9A18-E01F4E474F95}"/>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ln>
              <a:solidFill>
                <a:schemeClr val="accent3">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rtl="0"/>
              <a:endParaRPr lang="it-IT" dirty="0"/>
            </a:p>
          </p:txBody>
        </p:sp>
        <p:sp>
          <p:nvSpPr>
            <p:cNvPr id="9" name="Figura a mano libera: Forma 16" title="triangoli">
              <a:extLst>
                <a:ext uri="{FF2B5EF4-FFF2-40B4-BE49-F238E27FC236}">
                  <a16:creationId xmlns:a16="http://schemas.microsoft.com/office/drawing/2014/main" id="{80010682-9A53-434F-B7A2-4C84897DF4A9}"/>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ln>
              <a:solidFill>
                <a:schemeClr val="accent3">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rtl="0"/>
              <a:endParaRPr lang="it-IT" dirty="0"/>
            </a:p>
          </p:txBody>
        </p:sp>
        <p:sp>
          <p:nvSpPr>
            <p:cNvPr id="10" name="Figura a mano libera: Forma 17" title="triangoli">
              <a:extLst>
                <a:ext uri="{FF2B5EF4-FFF2-40B4-BE49-F238E27FC236}">
                  <a16:creationId xmlns:a16="http://schemas.microsoft.com/office/drawing/2014/main" id="{9D3F3363-F500-4D24-A67C-8C26DA3B8C3B}"/>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ln>
              <a:solidFill>
                <a:schemeClr val="accent3">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rtl="0"/>
              <a:endParaRPr lang="it-IT" dirty="0"/>
            </a:p>
          </p:txBody>
        </p:sp>
        <p:sp>
          <p:nvSpPr>
            <p:cNvPr id="12" name="Figura a mano libera: Forma 18" title="triangoli">
              <a:extLst>
                <a:ext uri="{FF2B5EF4-FFF2-40B4-BE49-F238E27FC236}">
                  <a16:creationId xmlns:a16="http://schemas.microsoft.com/office/drawing/2014/main" id="{7B25EB45-4454-4D78-9FD3-2C3D2A84227B}"/>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ln>
              <a:solidFill>
                <a:schemeClr val="accent3">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rtl="0"/>
              <a:endParaRPr lang="it-IT" dirty="0"/>
            </a:p>
          </p:txBody>
        </p:sp>
        <p:sp>
          <p:nvSpPr>
            <p:cNvPr id="13" name="Figura a mano libera: Forma 19" title="triangoli">
              <a:extLst>
                <a:ext uri="{FF2B5EF4-FFF2-40B4-BE49-F238E27FC236}">
                  <a16:creationId xmlns:a16="http://schemas.microsoft.com/office/drawing/2014/main" id="{E31F57BB-BD1F-4FD3-8B48-B39BBD01D559}"/>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ln>
              <a:solidFill>
                <a:schemeClr val="accent3">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rtl="0"/>
              <a:endParaRPr lang="it-IT" dirty="0"/>
            </a:p>
          </p:txBody>
        </p:sp>
        <p:sp>
          <p:nvSpPr>
            <p:cNvPr id="14" name="Figura a mano libera: Forma 20" title="triangoli">
              <a:extLst>
                <a:ext uri="{FF2B5EF4-FFF2-40B4-BE49-F238E27FC236}">
                  <a16:creationId xmlns:a16="http://schemas.microsoft.com/office/drawing/2014/main" id="{7CB08481-A067-4F7C-9DE0-BC76377C01CF}"/>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ln>
              <a:solidFill>
                <a:schemeClr val="accent3">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rtl="0"/>
              <a:endParaRPr lang="it-IT" dirty="0"/>
            </a:p>
          </p:txBody>
        </p:sp>
        <p:sp>
          <p:nvSpPr>
            <p:cNvPr id="15" name="Figura a mano libera: Forma 21" title="triangoli">
              <a:extLst>
                <a:ext uri="{FF2B5EF4-FFF2-40B4-BE49-F238E27FC236}">
                  <a16:creationId xmlns:a16="http://schemas.microsoft.com/office/drawing/2014/main" id="{F3E14874-FC83-4749-B730-16472789C230}"/>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ln>
              <a:solidFill>
                <a:schemeClr val="accent3">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rtl="0"/>
              <a:endParaRPr lang="it-IT" dirty="0"/>
            </a:p>
          </p:txBody>
        </p:sp>
        <p:sp>
          <p:nvSpPr>
            <p:cNvPr id="16" name="Figura a mano libera: Forma 22" title="triangoli">
              <a:extLst>
                <a:ext uri="{FF2B5EF4-FFF2-40B4-BE49-F238E27FC236}">
                  <a16:creationId xmlns:a16="http://schemas.microsoft.com/office/drawing/2014/main" id="{E8B34527-8255-453C-9CB0-310A9E2BECFC}"/>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ln>
              <a:solidFill>
                <a:schemeClr val="accent3">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rtl="0"/>
              <a:endParaRPr lang="it-IT" dirty="0"/>
            </a:p>
          </p:txBody>
        </p:sp>
        <p:sp>
          <p:nvSpPr>
            <p:cNvPr id="17" name="Figura a mano libera: Forma 23" title="triangoli">
              <a:extLst>
                <a:ext uri="{FF2B5EF4-FFF2-40B4-BE49-F238E27FC236}">
                  <a16:creationId xmlns:a16="http://schemas.microsoft.com/office/drawing/2014/main" id="{82CB06C3-0D0B-4612-B209-29194744F468}"/>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ln>
              <a:solidFill>
                <a:schemeClr val="accent3">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rtl="0"/>
              <a:endParaRPr lang="it-IT" dirty="0"/>
            </a:p>
          </p:txBody>
        </p:sp>
        <p:sp>
          <p:nvSpPr>
            <p:cNvPr id="18" name="Figura a mano libera: Forma 24" title="triangoli">
              <a:extLst>
                <a:ext uri="{FF2B5EF4-FFF2-40B4-BE49-F238E27FC236}">
                  <a16:creationId xmlns:a16="http://schemas.microsoft.com/office/drawing/2014/main" id="{203DE630-25CA-415E-81A3-E4C5E9EB3B03}"/>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ln>
              <a:solidFill>
                <a:schemeClr val="accent3">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rtl="0"/>
              <a:endParaRPr lang="it-IT" dirty="0"/>
            </a:p>
          </p:txBody>
        </p:sp>
        <p:sp>
          <p:nvSpPr>
            <p:cNvPr id="19" name="Figura a mano libera: Forma 25" title="triangoli">
              <a:extLst>
                <a:ext uri="{FF2B5EF4-FFF2-40B4-BE49-F238E27FC236}">
                  <a16:creationId xmlns:a16="http://schemas.microsoft.com/office/drawing/2014/main" id="{CC875B75-C21B-4130-82EF-4E7E19E3AE9F}"/>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ln>
              <a:solidFill>
                <a:schemeClr val="accent3">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rtl="0"/>
              <a:endParaRPr lang="it-IT" dirty="0"/>
            </a:p>
          </p:txBody>
        </p:sp>
        <p:sp>
          <p:nvSpPr>
            <p:cNvPr id="20" name="Figura a mano libera: Forma 26" title="triangoli">
              <a:extLst>
                <a:ext uri="{FF2B5EF4-FFF2-40B4-BE49-F238E27FC236}">
                  <a16:creationId xmlns:a16="http://schemas.microsoft.com/office/drawing/2014/main" id="{35A01FE6-E35C-43BF-9864-345D69735634}"/>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ln>
              <a:solidFill>
                <a:schemeClr val="accent3">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rtl="0"/>
              <a:endParaRPr lang="it-IT" dirty="0"/>
            </a:p>
          </p:txBody>
        </p:sp>
        <p:sp>
          <p:nvSpPr>
            <p:cNvPr id="21" name="Figura a mano libera: Forma 27" title="triangoli">
              <a:extLst>
                <a:ext uri="{FF2B5EF4-FFF2-40B4-BE49-F238E27FC236}">
                  <a16:creationId xmlns:a16="http://schemas.microsoft.com/office/drawing/2014/main" id="{CD0D9406-1F9A-4930-B4E9-41A8E9F061E1}"/>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ln>
              <a:solidFill>
                <a:schemeClr val="accent3">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rtl="0"/>
              <a:endParaRPr lang="it-IT" dirty="0"/>
            </a:p>
          </p:txBody>
        </p:sp>
        <p:sp>
          <p:nvSpPr>
            <p:cNvPr id="22" name="Figura a mano libera: Forma 28" title="triangoli">
              <a:extLst>
                <a:ext uri="{FF2B5EF4-FFF2-40B4-BE49-F238E27FC236}">
                  <a16:creationId xmlns:a16="http://schemas.microsoft.com/office/drawing/2014/main" id="{62E1AB9B-6BE6-451F-8C67-8A61B8DB6127}"/>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ln>
              <a:solidFill>
                <a:schemeClr val="accent3">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rtl="0"/>
              <a:endParaRPr lang="it-IT" dirty="0"/>
            </a:p>
          </p:txBody>
        </p:sp>
      </p:grpSp>
      <p:sp>
        <p:nvSpPr>
          <p:cNvPr id="49" name="Figura a mano libera: Forma 25">
            <a:extLst>
              <a:ext uri="{FF2B5EF4-FFF2-40B4-BE49-F238E27FC236}">
                <a16:creationId xmlns:a16="http://schemas.microsoft.com/office/drawing/2014/main" id="{CD09F006-F8C9-40E5-AC28-8E2AF7EDEC7A}"/>
              </a:ext>
            </a:extLst>
          </p:cNvPr>
          <p:cNvSpPr/>
          <p:nvPr/>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50" name="Figura a mano libera: Forma 26">
            <a:extLst>
              <a:ext uri="{FF2B5EF4-FFF2-40B4-BE49-F238E27FC236}">
                <a16:creationId xmlns:a16="http://schemas.microsoft.com/office/drawing/2014/main" id="{D5A840C7-BB3A-458A-B53D-6559F42B658E}"/>
              </a:ext>
            </a:extLst>
          </p:cNvPr>
          <p:cNvSpPr/>
          <p:nvPr/>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51" name="Figura a mano libera: Forma 27">
            <a:extLst>
              <a:ext uri="{FF2B5EF4-FFF2-40B4-BE49-F238E27FC236}">
                <a16:creationId xmlns:a16="http://schemas.microsoft.com/office/drawing/2014/main" id="{99695D3E-04E1-4B46-AAB4-607352CDF8BC}"/>
              </a:ext>
            </a:extLst>
          </p:cNvPr>
          <p:cNvSpPr/>
          <p:nvPr/>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52" name="Figura a mano libera: Forma 28">
            <a:extLst>
              <a:ext uri="{FF2B5EF4-FFF2-40B4-BE49-F238E27FC236}">
                <a16:creationId xmlns:a16="http://schemas.microsoft.com/office/drawing/2014/main" id="{CD85EDDB-5CD1-469A-9E4F-39CBFF207485}"/>
              </a:ext>
            </a:extLst>
          </p:cNvPr>
          <p:cNvSpPr/>
          <p:nvPr/>
        </p:nvSpPr>
        <p:spPr>
          <a:xfrm rot="20761418">
            <a:off x="11438487" y="111157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53" name="Figura a mano libera: Forma 29">
            <a:extLst>
              <a:ext uri="{FF2B5EF4-FFF2-40B4-BE49-F238E27FC236}">
                <a16:creationId xmlns:a16="http://schemas.microsoft.com/office/drawing/2014/main" id="{CB65240B-BF5B-4E46-BD40-5C0298662C19}"/>
              </a:ext>
            </a:extLst>
          </p:cNvPr>
          <p:cNvSpPr/>
          <p:nvPr/>
        </p:nvSpPr>
        <p:spPr>
          <a:xfrm rot="17315293">
            <a:off x="11519684" y="348006"/>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59" name="Figura a mano libera: Forma 24">
            <a:extLst>
              <a:ext uri="{FF2B5EF4-FFF2-40B4-BE49-F238E27FC236}">
                <a16:creationId xmlns:a16="http://schemas.microsoft.com/office/drawing/2014/main" id="{0BDDC566-D893-40A0-A29A-4CDF451198B9}"/>
              </a:ext>
            </a:extLst>
          </p:cNvPr>
          <p:cNvSpPr/>
          <p:nvPr/>
        </p:nvSpPr>
        <p:spPr>
          <a:xfrm rot="19010878">
            <a:off x="10435102" y="1902634"/>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54" name="Figura a mano libera: Forma 30">
            <a:extLst>
              <a:ext uri="{FF2B5EF4-FFF2-40B4-BE49-F238E27FC236}">
                <a16:creationId xmlns:a16="http://schemas.microsoft.com/office/drawing/2014/main" id="{8E8C8477-7BA6-4EDE-937A-CC8923BD5499}"/>
              </a:ext>
            </a:extLst>
          </p:cNvPr>
          <p:cNvSpPr/>
          <p:nvPr/>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58" name="Figura a mano libera: Forma 34">
            <a:extLst>
              <a:ext uri="{FF2B5EF4-FFF2-40B4-BE49-F238E27FC236}">
                <a16:creationId xmlns:a16="http://schemas.microsoft.com/office/drawing/2014/main" id="{3C61B8CD-C7F9-4829-A861-8B3C8F394669}"/>
              </a:ext>
            </a:extLst>
          </p:cNvPr>
          <p:cNvSpPr/>
          <p:nvPr/>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Tree>
    <p:extLst>
      <p:ext uri="{BB962C8B-B14F-4D97-AF65-F5344CB8AC3E}">
        <p14:creationId xmlns:p14="http://schemas.microsoft.com/office/powerpoint/2010/main" val="413222516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Segnaposto immagine 10" descr="Immagine della diapositiva di riepilogo, in alto a sinistra">
            <a:extLst>
              <a:ext uri="{FF2B5EF4-FFF2-40B4-BE49-F238E27FC236}">
                <a16:creationId xmlns:a16="http://schemas.microsoft.com/office/drawing/2014/main" id="{701A838F-413B-4A5F-A54A-0DE14AB5A11D}"/>
              </a:ext>
            </a:extLst>
          </p:cNvPr>
          <p:cNvPicPr>
            <a:picLocks noChangeAspect="1"/>
          </p:cNvPicPr>
          <p:nvPr/>
        </p:nvPicPr>
        <p:blipFill rotWithShape="1">
          <a:blip r:embed="rId3">
            <a:grayscl/>
            <a:alphaModFix amt="2000"/>
            <a:extLst>
              <a:ext uri="{BEBA8EAE-BF5A-486C-A8C5-ECC9F3942E4B}">
                <a14:imgProps xmlns:a14="http://schemas.microsoft.com/office/drawing/2010/main">
                  <a14:imgLayer r:embed="rId4">
                    <a14:imgEffect>
                      <a14:colorTemperature colorTemp="11500"/>
                    </a14:imgEffect>
                    <a14:imgEffect>
                      <a14:saturation sat="165000"/>
                    </a14:imgEffect>
                  </a14:imgLayer>
                </a14:imgProps>
              </a:ext>
              <a:ext uri="{28A0092B-C50C-407E-A947-70E740481C1C}">
                <a14:useLocalDpi xmlns:a14="http://schemas.microsoft.com/office/drawing/2010/main" val="0"/>
              </a:ext>
            </a:extLst>
          </a:blip>
          <a:srcRect/>
          <a:stretch/>
        </p:blipFill>
        <p:spPr>
          <a:xfrm flipH="1">
            <a:off x="0" y="-118775"/>
            <a:ext cx="12242650" cy="6858000"/>
          </a:xfrm>
          <a:prstGeom prst="rect">
            <a:avLst/>
          </a:prstGeom>
        </p:spPr>
      </p:pic>
      <p:sp>
        <p:nvSpPr>
          <p:cNvPr id="3" name="Segnaposto numero diapositiva 2">
            <a:extLst>
              <a:ext uri="{FF2B5EF4-FFF2-40B4-BE49-F238E27FC236}">
                <a16:creationId xmlns:a16="http://schemas.microsoft.com/office/drawing/2014/main" id="{F29FDED6-8151-41E2-8645-8FBD8D8ADE7F}"/>
              </a:ext>
            </a:extLst>
          </p:cNvPr>
          <p:cNvSpPr>
            <a:spLocks noGrp="1"/>
          </p:cNvSpPr>
          <p:nvPr>
            <p:ph type="sldNum" sz="quarter" idx="11"/>
          </p:nvPr>
        </p:nvSpPr>
        <p:spPr/>
        <p:txBody>
          <a:bodyPr rtlCol="0"/>
          <a:lstStyle/>
          <a:p>
            <a:pPr rtl="0"/>
            <a:fld id="{19B51A1E-902D-48AF-9020-955120F399B6}" type="slidenum">
              <a:rPr lang="it-IT" smtClean="0"/>
              <a:pPr rtl="0"/>
              <a:t>32</a:t>
            </a:fld>
            <a:endParaRPr lang="it-IT" dirty="0"/>
          </a:p>
        </p:txBody>
      </p:sp>
      <p:grpSp>
        <p:nvGrpSpPr>
          <p:cNvPr id="26" name="Gruppo 25">
            <a:extLst>
              <a:ext uri="{FF2B5EF4-FFF2-40B4-BE49-F238E27FC236}">
                <a16:creationId xmlns:a16="http://schemas.microsoft.com/office/drawing/2014/main" id="{966D14A5-2D39-4EC5-9923-99373F2BE714}"/>
              </a:ext>
            </a:extLst>
          </p:cNvPr>
          <p:cNvGrpSpPr/>
          <p:nvPr/>
        </p:nvGrpSpPr>
        <p:grpSpPr>
          <a:xfrm>
            <a:off x="8980763" y="790225"/>
            <a:ext cx="2691453" cy="5040000"/>
            <a:chOff x="3004070" y="1566013"/>
            <a:chExt cx="7062843" cy="5091803"/>
          </a:xfrm>
        </p:grpSpPr>
        <p:sp>
          <p:nvSpPr>
            <p:cNvPr id="27" name="Rettangolo arrotondato 15">
              <a:extLst>
                <a:ext uri="{FF2B5EF4-FFF2-40B4-BE49-F238E27FC236}">
                  <a16:creationId xmlns:a16="http://schemas.microsoft.com/office/drawing/2014/main" id="{98FED663-4BDE-433E-930F-6A0A17DADCCB}"/>
                </a:ext>
              </a:extLst>
            </p:cNvPr>
            <p:cNvSpPr/>
            <p:nvPr/>
          </p:nvSpPr>
          <p:spPr>
            <a:xfrm>
              <a:off x="3004070" y="1566013"/>
              <a:ext cx="7062843" cy="5091803"/>
            </a:xfrm>
            <a:prstGeom prst="round2SameRect">
              <a:avLst>
                <a:gd name="adj1" fmla="val 5601"/>
                <a:gd name="adj2" fmla="val 5378"/>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dirty="0"/>
            </a:p>
          </p:txBody>
        </p:sp>
        <p:sp>
          <p:nvSpPr>
            <p:cNvPr id="28" name="Rettangolo arrotondato 15">
              <a:extLst>
                <a:ext uri="{FF2B5EF4-FFF2-40B4-BE49-F238E27FC236}">
                  <a16:creationId xmlns:a16="http://schemas.microsoft.com/office/drawing/2014/main" id="{677E90A0-A876-4BF1-A39C-483D237F7FB9}"/>
                </a:ext>
              </a:extLst>
            </p:cNvPr>
            <p:cNvSpPr/>
            <p:nvPr/>
          </p:nvSpPr>
          <p:spPr>
            <a:xfrm>
              <a:off x="3071339" y="1621211"/>
              <a:ext cx="6943721" cy="4987716"/>
            </a:xfrm>
            <a:prstGeom prst="round2SameRect">
              <a:avLst>
                <a:gd name="adj1" fmla="val 4499"/>
                <a:gd name="adj2" fmla="val 4855"/>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9" name="Rettangolo: Angoli arrotondati 45">
              <a:extLst>
                <a:ext uri="{FF2B5EF4-FFF2-40B4-BE49-F238E27FC236}">
                  <a16:creationId xmlns:a16="http://schemas.microsoft.com/office/drawing/2014/main" id="{C505BDCD-C1D2-4422-A4E0-C793D5BA5A4D}"/>
                </a:ext>
              </a:extLst>
            </p:cNvPr>
            <p:cNvSpPr/>
            <p:nvPr/>
          </p:nvSpPr>
          <p:spPr>
            <a:xfrm rot="16200000">
              <a:off x="4344122" y="958554"/>
              <a:ext cx="4398154" cy="6335511"/>
            </a:xfrm>
            <a:prstGeom prst="roundRect">
              <a:avLst>
                <a:gd name="adj" fmla="val 1476"/>
              </a:avLst>
            </a:prstGeom>
            <a:gradFill flip="none" rotWithShape="1">
              <a:gsLst>
                <a:gs pos="66000">
                  <a:schemeClr val="accent2">
                    <a:lumMod val="45000"/>
                    <a:lumOff val="55000"/>
                  </a:schemeClr>
                </a:gs>
                <a:gs pos="33000">
                  <a:schemeClr val="accent2">
                    <a:lumMod val="45000"/>
                    <a:lumOff val="55000"/>
                  </a:schemeClr>
                </a:gs>
                <a:gs pos="0">
                  <a:schemeClr val="accent2">
                    <a:lumMod val="30000"/>
                    <a:lumOff val="70000"/>
                  </a:schemeClr>
                </a:gs>
                <a:gs pos="100000">
                  <a:schemeClr val="accent2">
                    <a:lumMod val="30000"/>
                    <a:lumOff val="70000"/>
                  </a:schemeClr>
                </a:gs>
              </a:gsLst>
              <a:lin ang="5400000" scaled="1"/>
              <a:tileRect/>
            </a:gra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30" name="Ovale 29">
              <a:extLst>
                <a:ext uri="{FF2B5EF4-FFF2-40B4-BE49-F238E27FC236}">
                  <a16:creationId xmlns:a16="http://schemas.microsoft.com/office/drawing/2014/main" id="{728C020A-15BB-4F7B-992E-1018E68F9588}"/>
                </a:ext>
              </a:extLst>
            </p:cNvPr>
            <p:cNvSpPr/>
            <p:nvPr/>
          </p:nvSpPr>
          <p:spPr>
            <a:xfrm rot="16200000">
              <a:off x="6755357" y="1712816"/>
              <a:ext cx="46898" cy="122811"/>
            </a:xfrm>
            <a:prstGeom prst="ellipse">
              <a:avLst/>
            </a:prstGeom>
            <a:solidFill>
              <a:schemeClr val="bg1">
                <a:lumMod val="85000"/>
              </a:schemeClr>
            </a:solidFill>
            <a:ln w="0">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dirty="0"/>
            </a:p>
          </p:txBody>
        </p:sp>
        <p:sp>
          <p:nvSpPr>
            <p:cNvPr id="31" name="Ovale 30">
              <a:extLst>
                <a:ext uri="{FF2B5EF4-FFF2-40B4-BE49-F238E27FC236}">
                  <a16:creationId xmlns:a16="http://schemas.microsoft.com/office/drawing/2014/main" id="{7EC6AA6B-73F9-42A1-A0AA-D155906FCE74}"/>
                </a:ext>
              </a:extLst>
            </p:cNvPr>
            <p:cNvSpPr/>
            <p:nvPr/>
          </p:nvSpPr>
          <p:spPr>
            <a:xfrm rot="16200000">
              <a:off x="6439139" y="1670304"/>
              <a:ext cx="80055" cy="207835"/>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dirty="0"/>
            </a:p>
          </p:txBody>
        </p:sp>
      </p:grpSp>
      <p:pic>
        <p:nvPicPr>
          <p:cNvPr id="16" name="Immagine 15" descr="Immagine che contiene cibo, piatto&#10;&#10;Descrizione generata automaticamente">
            <a:extLst>
              <a:ext uri="{FF2B5EF4-FFF2-40B4-BE49-F238E27FC236}">
                <a16:creationId xmlns:a16="http://schemas.microsoft.com/office/drawing/2014/main" id="{33063789-A6ED-438E-8457-D84E3D7275C3}"/>
              </a:ext>
            </a:extLst>
          </p:cNvPr>
          <p:cNvPicPr>
            <a:picLocks noChangeAspect="1"/>
          </p:cNvPicPr>
          <p:nvPr/>
        </p:nvPicPr>
        <p:blipFill>
          <a:blip r:embed="rId5"/>
          <a:stretch>
            <a:fillRect/>
          </a:stretch>
        </p:blipFill>
        <p:spPr>
          <a:xfrm>
            <a:off x="9572289" y="1611088"/>
            <a:ext cx="1508400" cy="1508400"/>
          </a:xfrm>
          <a:prstGeom prst="rect">
            <a:avLst/>
          </a:prstGeom>
        </p:spPr>
      </p:pic>
      <p:sp>
        <p:nvSpPr>
          <p:cNvPr id="32" name="Titolo 1">
            <a:extLst>
              <a:ext uri="{FF2B5EF4-FFF2-40B4-BE49-F238E27FC236}">
                <a16:creationId xmlns:a16="http://schemas.microsoft.com/office/drawing/2014/main" id="{5DA7E32A-52AD-48EC-A582-D10B1680DC05}"/>
              </a:ext>
            </a:extLst>
          </p:cNvPr>
          <p:cNvSpPr>
            <a:spLocks noGrp="1"/>
          </p:cNvSpPr>
          <p:nvPr>
            <p:ph type="title"/>
          </p:nvPr>
        </p:nvSpPr>
        <p:spPr>
          <a:xfrm>
            <a:off x="372369" y="385543"/>
            <a:ext cx="11340000" cy="432000"/>
          </a:xfrm>
        </p:spPr>
        <p:txBody>
          <a:bodyPr/>
          <a:lstStyle/>
          <a:p>
            <a:r>
              <a:rPr lang="it-IT" sz="3600" dirty="0"/>
              <a:t>Ultime Modifiche</a:t>
            </a:r>
          </a:p>
        </p:txBody>
      </p:sp>
      <p:sp>
        <p:nvSpPr>
          <p:cNvPr id="33" name="Segnaposto testo 9">
            <a:extLst>
              <a:ext uri="{FF2B5EF4-FFF2-40B4-BE49-F238E27FC236}">
                <a16:creationId xmlns:a16="http://schemas.microsoft.com/office/drawing/2014/main" id="{BA4D59B8-A7C0-45D7-88AA-B533A19B58F6}"/>
              </a:ext>
            </a:extLst>
          </p:cNvPr>
          <p:cNvSpPr txBox="1">
            <a:spLocks/>
          </p:cNvSpPr>
          <p:nvPr/>
        </p:nvSpPr>
        <p:spPr>
          <a:xfrm>
            <a:off x="514377" y="847920"/>
            <a:ext cx="7179220" cy="701541"/>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pPr>
            <a:r>
              <a:rPr lang="it-IT" sz="2000" dirty="0">
                <a:latin typeface="Rockwell Nova" panose="02060503020205020403" pitchFamily="18" charset="0"/>
              </a:rPr>
              <a:t>Le modifiche che si intendono apportare al prodotto, prima dell’implementazione, riguardano:</a:t>
            </a:r>
          </a:p>
        </p:txBody>
      </p:sp>
      <p:cxnSp>
        <p:nvCxnSpPr>
          <p:cNvPr id="34" name="Connettore diritto 33" descr="Prima linea di divisione nella diapositiva">
            <a:extLst>
              <a:ext uri="{FF2B5EF4-FFF2-40B4-BE49-F238E27FC236}">
                <a16:creationId xmlns:a16="http://schemas.microsoft.com/office/drawing/2014/main" id="{F1BC04C0-D6B9-4A75-A37D-6FA3A3A8E80E}"/>
              </a:ext>
              <a:ext uri="{C183D7F6-B498-43B3-948B-1728B52AA6E4}">
                <adec:decorative xmlns:adec="http://schemas.microsoft.com/office/drawing/2017/decorative" val="1"/>
              </a:ext>
            </a:extLst>
          </p:cNvPr>
          <p:cNvCxnSpPr>
            <a:cxnSpLocks/>
          </p:cNvCxnSpPr>
          <p:nvPr/>
        </p:nvCxnSpPr>
        <p:spPr>
          <a:xfrm>
            <a:off x="4630673" y="1610728"/>
            <a:ext cx="0" cy="4413833"/>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6" name="Segnaposto contenuto 5">
            <a:extLst>
              <a:ext uri="{FF2B5EF4-FFF2-40B4-BE49-F238E27FC236}">
                <a16:creationId xmlns:a16="http://schemas.microsoft.com/office/drawing/2014/main" id="{9DC5C21A-FD93-4A8D-9F8D-4FD57AF031A6}"/>
              </a:ext>
            </a:extLst>
          </p:cNvPr>
          <p:cNvSpPr txBox="1">
            <a:spLocks/>
          </p:cNvSpPr>
          <p:nvPr/>
        </p:nvSpPr>
        <p:spPr>
          <a:xfrm>
            <a:off x="424601" y="3148834"/>
            <a:ext cx="3960000" cy="3751558"/>
          </a:xfrm>
          <a:prstGeom prst="rect">
            <a:avLst/>
          </a:prstGeom>
        </p:spPr>
        <p:txBody>
          <a:bodyPr vert="horz" lIns="0" tIns="0" rIns="0" bIns="0" rtlCol="0">
            <a:noAutofit/>
          </a:bodyPr>
          <a:lstStyle>
            <a:lvl1pPr marL="0" indent="0" algn="r" defTabSz="914400" rtl="0" eaLnBrk="1" latinLnBrk="0" hangingPunct="1">
              <a:lnSpc>
                <a:spcPct val="9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endParaRPr lang="it-IT" sz="1800" dirty="0">
              <a:latin typeface="+mj-lt"/>
            </a:endParaRPr>
          </a:p>
          <a:p>
            <a:pPr lvl="0" algn="just">
              <a:lnSpc>
                <a:spcPct val="100000"/>
              </a:lnSpc>
            </a:pPr>
            <a:r>
              <a:rPr lang="it-IT" sz="1600" dirty="0">
                <a:latin typeface="Rockwell Nova" panose="02060503020205020403" pitchFamily="18" charset="0"/>
              </a:rPr>
              <a:t>Aumento delle predicibilità del tasto di aggiunta dispositivi – </a:t>
            </a:r>
            <a:r>
              <a:rPr lang="it-IT" sz="1600" b="1" dirty="0">
                <a:solidFill>
                  <a:schemeClr val="accent3"/>
                </a:solidFill>
                <a:latin typeface="Rockwell Nova" panose="02060503020205020403" pitchFamily="18" charset="0"/>
              </a:rPr>
              <a:t>(PRIORITÀ: ALTA)</a:t>
            </a:r>
            <a:r>
              <a:rPr lang="it-IT" sz="1600" dirty="0">
                <a:solidFill>
                  <a:schemeClr val="accent3"/>
                </a:solidFill>
                <a:latin typeface="Rockwell Nova" panose="02060503020205020403" pitchFamily="18" charset="0"/>
              </a:rPr>
              <a:t> </a:t>
            </a:r>
          </a:p>
          <a:p>
            <a:pPr lvl="0" algn="just">
              <a:lnSpc>
                <a:spcPct val="100000"/>
              </a:lnSpc>
            </a:pPr>
            <a:r>
              <a:rPr lang="it-IT" sz="1600" dirty="0">
                <a:latin typeface="Rockwell Nova" panose="02060503020205020403" pitchFamily="18" charset="0"/>
              </a:rPr>
              <a:t> </a:t>
            </a:r>
            <a:r>
              <a:rPr lang="it-IT" sz="1600" b="1" u="sng" dirty="0">
                <a:latin typeface="Rockwell Nova" panose="02060503020205020403" pitchFamily="18" charset="0"/>
              </a:rPr>
              <a:t>POSSIBILI SOLUZIONI:</a:t>
            </a:r>
          </a:p>
          <a:p>
            <a:pPr lvl="1" algn="just">
              <a:lnSpc>
                <a:spcPct val="100000"/>
              </a:lnSpc>
            </a:pPr>
            <a:r>
              <a:rPr lang="it-IT" dirty="0">
                <a:latin typeface="Rockwell Nova" panose="02060503020205020403" pitchFamily="18" charset="0"/>
              </a:rPr>
              <a:t>Aggiunta di una label al pulsante per indicare la funzione svolta;</a:t>
            </a:r>
          </a:p>
          <a:p>
            <a:pPr lvl="1" algn="just">
              <a:lnSpc>
                <a:spcPct val="100000"/>
              </a:lnSpc>
            </a:pPr>
            <a:r>
              <a:rPr lang="it-IT" dirty="0">
                <a:latin typeface="Rockwell Nova" panose="02060503020205020403" pitchFamily="18" charset="0"/>
              </a:rPr>
              <a:t>Eliminazione del button e inserimento della voce nel menu laterale.</a:t>
            </a:r>
          </a:p>
        </p:txBody>
      </p:sp>
      <p:sp>
        <p:nvSpPr>
          <p:cNvPr id="40" name="Segnaposto contenuto 5">
            <a:extLst>
              <a:ext uri="{FF2B5EF4-FFF2-40B4-BE49-F238E27FC236}">
                <a16:creationId xmlns:a16="http://schemas.microsoft.com/office/drawing/2014/main" id="{0763A0A2-E823-48C1-A78A-194A775DE1AF}"/>
              </a:ext>
            </a:extLst>
          </p:cNvPr>
          <p:cNvSpPr txBox="1">
            <a:spLocks/>
          </p:cNvSpPr>
          <p:nvPr/>
        </p:nvSpPr>
        <p:spPr>
          <a:xfrm>
            <a:off x="4904878" y="3119488"/>
            <a:ext cx="3960000" cy="3751557"/>
          </a:xfrm>
          <a:prstGeom prst="rect">
            <a:avLst/>
          </a:prstGeom>
        </p:spPr>
        <p:txBody>
          <a:bodyPr vert="horz" lIns="0" tIns="0" rIns="0" bIns="0" rtlCol="0">
            <a:noAutofit/>
          </a:bodyPr>
          <a:lstStyle>
            <a:lvl1pPr marL="0" indent="0" algn="r" defTabSz="914400" rtl="0" eaLnBrk="1" latinLnBrk="0" hangingPunct="1">
              <a:lnSpc>
                <a:spcPct val="9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just"/>
            <a:endParaRPr lang="it-IT" sz="1800" dirty="0">
              <a:latin typeface="+mj-lt"/>
            </a:endParaRPr>
          </a:p>
          <a:p>
            <a:pPr lvl="0" algn="just">
              <a:lnSpc>
                <a:spcPct val="100000"/>
              </a:lnSpc>
            </a:pPr>
            <a:r>
              <a:rPr lang="it-IT" sz="1600" dirty="0">
                <a:latin typeface="Rockwell Nova" panose="02060503020205020403" pitchFamily="18" charset="0"/>
              </a:rPr>
              <a:t>Aggiunta di una modalità veloce per la visualizzazione dei dispositivi connessi – </a:t>
            </a:r>
            <a:r>
              <a:rPr lang="it-IT" sz="1600" dirty="0">
                <a:solidFill>
                  <a:schemeClr val="accent3"/>
                </a:solidFill>
                <a:latin typeface="Rockwell Nova" panose="02060503020205020403" pitchFamily="18" charset="0"/>
              </a:rPr>
              <a:t>(</a:t>
            </a:r>
            <a:r>
              <a:rPr lang="it-IT" sz="1600" b="1" dirty="0">
                <a:solidFill>
                  <a:schemeClr val="accent3"/>
                </a:solidFill>
                <a:latin typeface="Rockwell Nova" panose="02060503020205020403" pitchFamily="18" charset="0"/>
              </a:rPr>
              <a:t>PRIORITÀ: MEDIA</a:t>
            </a:r>
            <a:r>
              <a:rPr lang="it-IT" sz="1600" dirty="0">
                <a:solidFill>
                  <a:schemeClr val="accent3"/>
                </a:solidFill>
                <a:latin typeface="Rockwell Nova" panose="02060503020205020403" pitchFamily="18" charset="0"/>
              </a:rPr>
              <a:t>) </a:t>
            </a:r>
          </a:p>
          <a:p>
            <a:pPr lvl="0" algn="just">
              <a:lnSpc>
                <a:spcPct val="100000"/>
              </a:lnSpc>
            </a:pPr>
            <a:r>
              <a:rPr lang="it-IT" sz="1600" b="1" u="sng" dirty="0">
                <a:latin typeface="Rockwell Nova" panose="02060503020205020403" pitchFamily="18" charset="0"/>
              </a:rPr>
              <a:t>POSSIBILI SOLUZIONI:</a:t>
            </a:r>
          </a:p>
          <a:p>
            <a:pPr marL="285750" lvl="0" indent="-285750" algn="just">
              <a:lnSpc>
                <a:spcPct val="100000"/>
              </a:lnSpc>
              <a:buFont typeface="Arial" panose="020B0604020202020204" pitchFamily="34" charset="0"/>
              <a:buChar char="•"/>
            </a:pPr>
            <a:r>
              <a:rPr lang="it-IT" sz="1600" dirty="0">
                <a:latin typeface="Rockwell Nova" panose="02060503020205020403" pitchFamily="18" charset="0"/>
              </a:rPr>
              <a:t>Creazione di un link dalla pagina del Monitoraggio Colture;</a:t>
            </a:r>
          </a:p>
          <a:p>
            <a:pPr marL="285750" lvl="0" indent="-285750" algn="just">
              <a:lnSpc>
                <a:spcPct val="100000"/>
              </a:lnSpc>
              <a:buFont typeface="Arial" panose="020B0604020202020204" pitchFamily="34" charset="0"/>
              <a:buChar char="•"/>
            </a:pPr>
            <a:r>
              <a:rPr lang="it-IT" sz="1600" dirty="0">
                <a:latin typeface="Rockwell Nova" panose="02060503020205020403" pitchFamily="18" charset="0"/>
              </a:rPr>
              <a:t>Aggiunta di una voce nel menu laterale.</a:t>
            </a:r>
          </a:p>
        </p:txBody>
      </p:sp>
      <p:sp>
        <p:nvSpPr>
          <p:cNvPr id="42" name="Ovale 41">
            <a:extLst>
              <a:ext uri="{FF2B5EF4-FFF2-40B4-BE49-F238E27FC236}">
                <a16:creationId xmlns:a16="http://schemas.microsoft.com/office/drawing/2014/main" id="{E3E62F84-54B9-4BEA-84A1-F7B123C2DD9B}"/>
              </a:ext>
            </a:extLst>
          </p:cNvPr>
          <p:cNvSpPr>
            <a:spLocks noChangeAspect="1"/>
          </p:cNvSpPr>
          <p:nvPr/>
        </p:nvSpPr>
        <p:spPr>
          <a:xfrm>
            <a:off x="1650221" y="161072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43" name="Ovale 42">
            <a:extLst>
              <a:ext uri="{FF2B5EF4-FFF2-40B4-BE49-F238E27FC236}">
                <a16:creationId xmlns:a16="http://schemas.microsoft.com/office/drawing/2014/main" id="{620FA59F-9274-4248-8513-C4CC3202D13F}"/>
              </a:ext>
            </a:extLst>
          </p:cNvPr>
          <p:cNvSpPr>
            <a:spLocks noChangeAspect="1"/>
          </p:cNvSpPr>
          <p:nvPr/>
        </p:nvSpPr>
        <p:spPr>
          <a:xfrm>
            <a:off x="6131604" y="1624385"/>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pic>
        <p:nvPicPr>
          <p:cNvPr id="46" name="Elemento grafico 45" descr="Aggiungi">
            <a:extLst>
              <a:ext uri="{FF2B5EF4-FFF2-40B4-BE49-F238E27FC236}">
                <a16:creationId xmlns:a16="http://schemas.microsoft.com/office/drawing/2014/main" id="{B7604817-DE35-4DFF-96FF-805F2DEEFCA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47401" y="1930006"/>
            <a:ext cx="914400" cy="914400"/>
          </a:xfrm>
          <a:prstGeom prst="rect">
            <a:avLst/>
          </a:prstGeom>
        </p:spPr>
      </p:pic>
      <p:pic>
        <p:nvPicPr>
          <p:cNvPr id="48" name="Immagine 47" descr="Immagine che contiene arma&#10;&#10;Descrizione generata automaticamente">
            <a:extLst>
              <a:ext uri="{FF2B5EF4-FFF2-40B4-BE49-F238E27FC236}">
                <a16:creationId xmlns:a16="http://schemas.microsoft.com/office/drawing/2014/main" id="{6BD600B9-B8B8-4E3F-9CC1-BDFF1FD73FA6}"/>
              </a:ext>
            </a:extLst>
          </p:cNvPr>
          <p:cNvPicPr>
            <a:picLocks noChangeAspect="1"/>
          </p:cNvPicPr>
          <p:nvPr/>
        </p:nvPicPr>
        <p:blipFill>
          <a:blip r:embed="rId8">
            <a:duotone>
              <a:schemeClr val="accent1">
                <a:shade val="45000"/>
                <a:satMod val="135000"/>
              </a:schemeClr>
              <a:prstClr val="white"/>
            </a:duotone>
          </a:blip>
          <a:stretch>
            <a:fillRect/>
          </a:stretch>
        </p:blipFill>
        <p:spPr>
          <a:xfrm>
            <a:off x="6231567" y="1781049"/>
            <a:ext cx="1308834" cy="1338439"/>
          </a:xfrm>
          <a:prstGeom prst="rect">
            <a:avLst/>
          </a:prstGeom>
        </p:spPr>
      </p:pic>
    </p:spTree>
    <p:extLst>
      <p:ext uri="{BB962C8B-B14F-4D97-AF65-F5344CB8AC3E}">
        <p14:creationId xmlns:p14="http://schemas.microsoft.com/office/powerpoint/2010/main" val="346470498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4" name="Segnaposto immagine 43">
            <a:extLst>
              <a:ext uri="{FF2B5EF4-FFF2-40B4-BE49-F238E27FC236}">
                <a16:creationId xmlns:a16="http://schemas.microsoft.com/office/drawing/2014/main" id="{1583F255-AF13-4756-96C9-236AB3183BB1}"/>
              </a:ext>
            </a:extLst>
          </p:cNvPr>
          <p:cNvPicPr>
            <a:picLocks noGrp="1" noChangeAspect="1"/>
          </p:cNvPicPr>
          <p:nvPr>
            <p:ph type="pic" sz="quarter" idx="12"/>
          </p:nvPr>
        </p:nvPicPr>
        <p:blipFill>
          <a:blip r:embed="rId3">
            <a:alphaModFix amt="77000"/>
            <a:extLst>
              <a:ext uri="{BEBA8EAE-BF5A-486C-A8C5-ECC9F3942E4B}">
                <a14:imgProps xmlns:a14="http://schemas.microsoft.com/office/drawing/2010/main">
                  <a14:imgLayer r:embed="rId4">
                    <a14:imgEffect>
                      <a14:sharpenSoften amount="-9000"/>
                    </a14:imgEffect>
                    <a14:imgEffect>
                      <a14:brightnessContrast bright="-4000" contrast="-18000"/>
                    </a14:imgEffect>
                  </a14:imgLayer>
                </a14:imgProps>
              </a:ext>
            </a:extLst>
          </a:blip>
          <a:srcRect/>
          <a:stretch/>
        </p:blipFill>
        <p:spPr>
          <a:xfrm>
            <a:off x="103239" y="86714"/>
            <a:ext cx="11975690" cy="6684572"/>
          </a:xfrm>
          <a:solidFill>
            <a:schemeClr val="bg1">
              <a:lumMod val="85000"/>
              <a:alpha val="38000"/>
            </a:schemeClr>
          </a:solidFill>
        </p:spPr>
      </p:pic>
      <p:sp>
        <p:nvSpPr>
          <p:cNvPr id="6" name="Titolo 5">
            <a:extLst>
              <a:ext uri="{FF2B5EF4-FFF2-40B4-BE49-F238E27FC236}">
                <a16:creationId xmlns:a16="http://schemas.microsoft.com/office/drawing/2014/main" id="{2E3EA56B-BEB0-4656-A20B-D15F03B7ACA1}"/>
              </a:ext>
            </a:extLst>
          </p:cNvPr>
          <p:cNvSpPr>
            <a:spLocks noGrp="1"/>
          </p:cNvSpPr>
          <p:nvPr>
            <p:ph type="ctrTitle"/>
          </p:nvPr>
        </p:nvSpPr>
        <p:spPr>
          <a:xfrm>
            <a:off x="2494607" y="2233872"/>
            <a:ext cx="7202786" cy="1450800"/>
          </a:xfrm>
        </p:spPr>
        <p:txBody>
          <a:bodyPr rtlCol="0"/>
          <a:lstStyle/>
          <a:p>
            <a:pPr rtl="0"/>
            <a:r>
              <a:rPr lang="it-IT" sz="4800" dirty="0"/>
              <a:t>		Grazie</a:t>
            </a:r>
            <a:r>
              <a:rPr lang="it-IT" dirty="0"/>
              <a:t>	</a:t>
            </a:r>
          </a:p>
        </p:txBody>
      </p:sp>
      <p:cxnSp>
        <p:nvCxnSpPr>
          <p:cNvPr id="15" name="Connettore diritto 14" descr="Linea di divisione">
            <a:extLst>
              <a:ext uri="{FF2B5EF4-FFF2-40B4-BE49-F238E27FC236}">
                <a16:creationId xmlns:a16="http://schemas.microsoft.com/office/drawing/2014/main" id="{E99227BA-E7FE-418C-A9C9-21C49E9DFD38}"/>
              </a:ext>
              <a:ext uri="{C183D7F6-B498-43B3-948B-1728B52AA6E4}">
                <adec:decorative xmlns:adec="http://schemas.microsoft.com/office/drawing/2017/decorative" val="1"/>
              </a:ext>
            </a:extLst>
          </p:cNvPr>
          <p:cNvCxnSpPr>
            <a:cxnSpLocks/>
          </p:cNvCxnSpPr>
          <p:nvPr/>
        </p:nvCxnSpPr>
        <p:spPr>
          <a:xfrm>
            <a:off x="7777110" y="2408472"/>
            <a:ext cx="3" cy="1101600"/>
          </a:xfrm>
          <a:prstGeom prst="line">
            <a:avLst/>
          </a:prstGeom>
        </p:spPr>
        <p:style>
          <a:lnRef idx="1">
            <a:schemeClr val="accent1"/>
          </a:lnRef>
          <a:fillRef idx="0">
            <a:schemeClr val="accent1"/>
          </a:fillRef>
          <a:effectRef idx="0">
            <a:schemeClr val="accent1"/>
          </a:effectRef>
          <a:fontRef idx="minor">
            <a:schemeClr val="tx1"/>
          </a:fontRef>
        </p:style>
      </p:cxnSp>
      <p:sp>
        <p:nvSpPr>
          <p:cNvPr id="7" name="Sottotitolo 6">
            <a:extLst>
              <a:ext uri="{FF2B5EF4-FFF2-40B4-BE49-F238E27FC236}">
                <a16:creationId xmlns:a16="http://schemas.microsoft.com/office/drawing/2014/main" id="{DA0FE6D5-D475-4CBB-A6C2-E3D991A36891}"/>
              </a:ext>
            </a:extLst>
          </p:cNvPr>
          <p:cNvSpPr>
            <a:spLocks noGrp="1"/>
          </p:cNvSpPr>
          <p:nvPr>
            <p:ph type="subTitle" idx="1"/>
          </p:nvPr>
        </p:nvSpPr>
        <p:spPr/>
        <p:txBody>
          <a:bodyPr rtlCol="0"/>
          <a:lstStyle/>
          <a:p>
            <a:pPr rtl="0"/>
            <a:r>
              <a:rPr lang="it-IT" dirty="0"/>
              <a:t>Saverio Ciriello – 05121 05363</a:t>
            </a:r>
          </a:p>
          <a:p>
            <a:pPr rtl="0"/>
            <a:r>
              <a:rPr lang="it-IT" dirty="0"/>
              <a:t>Carmine Ciriello – 05121 05338</a:t>
            </a:r>
          </a:p>
        </p:txBody>
      </p:sp>
      <p:grpSp>
        <p:nvGrpSpPr>
          <p:cNvPr id="34" name="Gruppo 33" title="forma geometrica">
            <a:extLst>
              <a:ext uri="{FF2B5EF4-FFF2-40B4-BE49-F238E27FC236}">
                <a16:creationId xmlns:a16="http://schemas.microsoft.com/office/drawing/2014/main" id="{F83DDF3D-91CE-40FB-BC3D-FFB1B5D89E47}"/>
              </a:ext>
            </a:extLst>
          </p:cNvPr>
          <p:cNvGrpSpPr/>
          <p:nvPr/>
        </p:nvGrpSpPr>
        <p:grpSpPr>
          <a:xfrm rot="14400000">
            <a:off x="2652367" y="2055974"/>
            <a:ext cx="1166491" cy="1379850"/>
            <a:chOff x="2451164" y="891257"/>
            <a:chExt cx="2066510" cy="2444489"/>
          </a:xfrm>
        </p:grpSpPr>
        <p:sp>
          <p:nvSpPr>
            <p:cNvPr id="47" name="Figura a mano libera: Forma 46">
              <a:extLst>
                <a:ext uri="{FF2B5EF4-FFF2-40B4-BE49-F238E27FC236}">
                  <a16:creationId xmlns:a16="http://schemas.microsoft.com/office/drawing/2014/main" id="{B6D0B8EE-8E06-4051-87BF-62C153F3FBBB}"/>
                </a:ext>
              </a:extLst>
            </p:cNvPr>
            <p:cNvSpPr/>
            <p:nvPr/>
          </p:nvSpPr>
          <p:spPr>
            <a:xfrm rot="4308689">
              <a:off x="2494071" y="8483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12" name="Figura a mano libera: Forma 11">
              <a:extLst>
                <a:ext uri="{FF2B5EF4-FFF2-40B4-BE49-F238E27FC236}">
                  <a16:creationId xmlns:a16="http://schemas.microsoft.com/office/drawing/2014/main" id="{298CE312-D679-4677-A70A-DD8680158C70}"/>
                </a:ext>
              </a:extLst>
            </p:cNvPr>
            <p:cNvSpPr/>
            <p:nvPr/>
          </p:nvSpPr>
          <p:spPr>
            <a:xfrm rot="17100000">
              <a:off x="2845997" y="2637537"/>
              <a:ext cx="749854" cy="646563"/>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grpSp>
      <p:sp>
        <p:nvSpPr>
          <p:cNvPr id="16" name="Ovale 15" descr="Immagine che contiene cibo&#10;&#10;Descrizione generata automaticamente">
            <a:extLst>
              <a:ext uri="{FF2B5EF4-FFF2-40B4-BE49-F238E27FC236}">
                <a16:creationId xmlns:a16="http://schemas.microsoft.com/office/drawing/2014/main" id="{F637F564-A78C-4479-9F7A-70F8E8488C71}"/>
              </a:ext>
            </a:extLst>
          </p:cNvPr>
          <p:cNvSpPr>
            <a:spLocks noChangeAspect="1"/>
          </p:cNvSpPr>
          <p:nvPr/>
        </p:nvSpPr>
        <p:spPr>
          <a:xfrm>
            <a:off x="8186453" y="2470058"/>
            <a:ext cx="1101600" cy="1101600"/>
          </a:xfrm>
          <a:prstGeom prst="ellipse">
            <a:avLst/>
          </a:prstGeom>
          <a:blipFill>
            <a:blip r:embed="rId5"/>
            <a:srcRect/>
            <a:stretch>
              <a:fillRect l="-4000" r="-4000"/>
            </a:stretch>
          </a:blipFill>
          <a:ln w="19050">
            <a:solidFill>
              <a:srgbClr val="FFC000">
                <a:alpha val="60000"/>
              </a:srgbClr>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219476612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2D215A-7D9D-4B71-81A1-3220FCFE316C}"/>
              </a:ext>
            </a:extLst>
          </p:cNvPr>
          <p:cNvSpPr>
            <a:spLocks noGrp="1"/>
          </p:cNvSpPr>
          <p:nvPr>
            <p:ph type="title"/>
          </p:nvPr>
        </p:nvSpPr>
        <p:spPr/>
        <p:txBody>
          <a:bodyPr rtlCol="0"/>
          <a:lstStyle/>
          <a:p>
            <a:pPr rtl="0"/>
            <a:r>
              <a:rPr lang="it-IT" dirty="0"/>
              <a:t>La Piattaforma</a:t>
            </a:r>
          </a:p>
        </p:txBody>
      </p:sp>
      <p:sp>
        <p:nvSpPr>
          <p:cNvPr id="8" name="Segnaposto testo 7">
            <a:extLst>
              <a:ext uri="{FF2B5EF4-FFF2-40B4-BE49-F238E27FC236}">
                <a16:creationId xmlns:a16="http://schemas.microsoft.com/office/drawing/2014/main" id="{E6971D8C-ECC5-4EDD-AC10-DDF4CA7E9DC3}"/>
              </a:ext>
            </a:extLst>
          </p:cNvPr>
          <p:cNvSpPr>
            <a:spLocks noGrp="1"/>
          </p:cNvSpPr>
          <p:nvPr>
            <p:ph type="body" sz="quarter" idx="16"/>
          </p:nvPr>
        </p:nvSpPr>
        <p:spPr>
          <a:xfrm>
            <a:off x="1353116" y="2833019"/>
            <a:ext cx="2160000" cy="504000"/>
          </a:xfrm>
        </p:spPr>
        <p:txBody>
          <a:bodyPr rtlCol="0"/>
          <a:lstStyle/>
          <a:p>
            <a:pPr rtl="0"/>
            <a:r>
              <a:rPr lang="it-IT" dirty="0"/>
              <a:t>Mobile</a:t>
            </a:r>
          </a:p>
        </p:txBody>
      </p:sp>
      <p:sp>
        <p:nvSpPr>
          <p:cNvPr id="13" name="Segnaposto testo 12">
            <a:extLst>
              <a:ext uri="{FF2B5EF4-FFF2-40B4-BE49-F238E27FC236}">
                <a16:creationId xmlns:a16="http://schemas.microsoft.com/office/drawing/2014/main" id="{A6B0E616-411B-4401-BC87-821D72B9D614}"/>
              </a:ext>
            </a:extLst>
          </p:cNvPr>
          <p:cNvSpPr>
            <a:spLocks noGrp="1"/>
          </p:cNvSpPr>
          <p:nvPr>
            <p:ph type="body" sz="quarter" idx="21"/>
          </p:nvPr>
        </p:nvSpPr>
        <p:spPr>
          <a:xfrm>
            <a:off x="432000" y="3231020"/>
            <a:ext cx="6810535" cy="1116206"/>
          </a:xfrm>
        </p:spPr>
        <p:txBody>
          <a:bodyPr rtlCol="0"/>
          <a:lstStyle/>
          <a:p>
            <a:pPr algn="just"/>
            <a:r>
              <a:rPr lang="it-IT" b="1" dirty="0">
                <a:solidFill>
                  <a:schemeClr val="tx1">
                    <a:lumMod val="65000"/>
                    <a:lumOff val="35000"/>
                  </a:schemeClr>
                </a:solidFill>
              </a:rPr>
              <a:t>Il progetto si pone l’obiettivo di essere utilizzato su larga scala, attraverso una serie di compatibilità con sistemi e strutture eterogenee. L’analisi del mercato attuale ha evidenziato che il dispositivo più diffuso è lo smartphone nella sua variante con OS Android, pertanto è stato deciso di utilizzare questa come piattaforma per il nostro sistema, almeno nelle fasi di lancio. </a:t>
            </a:r>
          </a:p>
        </p:txBody>
      </p:sp>
      <p:cxnSp>
        <p:nvCxnSpPr>
          <p:cNvPr id="77" name="Connettore diritto 76" descr="Seconda linea di divisione nella diapositiva">
            <a:extLst>
              <a:ext uri="{FF2B5EF4-FFF2-40B4-BE49-F238E27FC236}">
                <a16:creationId xmlns:a16="http://schemas.microsoft.com/office/drawing/2014/main" id="{50250EBA-885D-4E6F-B841-92A9B8FBBB6F}"/>
              </a:ext>
              <a:ext uri="{C183D7F6-B498-43B3-948B-1728B52AA6E4}">
                <adec:decorative xmlns:adec="http://schemas.microsoft.com/office/drawing/2017/decorative" val="1"/>
              </a:ext>
            </a:extLst>
          </p:cNvPr>
          <p:cNvCxnSpPr>
            <a:cxnSpLocks/>
          </p:cNvCxnSpPr>
          <p:nvPr/>
        </p:nvCxnSpPr>
        <p:spPr>
          <a:xfrm>
            <a:off x="3837267" y="1351976"/>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Segnaposto testo 9">
            <a:extLst>
              <a:ext uri="{FF2B5EF4-FFF2-40B4-BE49-F238E27FC236}">
                <a16:creationId xmlns:a16="http://schemas.microsoft.com/office/drawing/2014/main" id="{CE222CAE-9234-4B0E-90FC-584C469313C6}"/>
              </a:ext>
            </a:extLst>
          </p:cNvPr>
          <p:cNvSpPr>
            <a:spLocks noGrp="1"/>
          </p:cNvSpPr>
          <p:nvPr>
            <p:ph type="body" sz="quarter" idx="18"/>
          </p:nvPr>
        </p:nvSpPr>
        <p:spPr>
          <a:xfrm>
            <a:off x="4132508" y="2839471"/>
            <a:ext cx="2160588" cy="504000"/>
          </a:xfrm>
        </p:spPr>
        <p:txBody>
          <a:bodyPr rtlCol="0"/>
          <a:lstStyle/>
          <a:p>
            <a:pPr rtl="0"/>
            <a:r>
              <a:rPr lang="it-IT" dirty="0"/>
              <a:t>OS Android</a:t>
            </a:r>
          </a:p>
        </p:txBody>
      </p:sp>
      <p:pic>
        <p:nvPicPr>
          <p:cNvPr id="179" name="Segnaposto immagine 178">
            <a:extLst>
              <a:ext uri="{FF2B5EF4-FFF2-40B4-BE49-F238E27FC236}">
                <a16:creationId xmlns:a16="http://schemas.microsoft.com/office/drawing/2014/main" id="{9BB8F54F-F5BC-471B-9740-0BA6847A4574}"/>
              </a:ext>
            </a:extLst>
          </p:cNvPr>
          <p:cNvPicPr>
            <a:picLocks noGrp="1" noChangeAspect="1"/>
          </p:cNvPicPr>
          <p:nvPr>
            <p:ph type="pic" sz="quarter" idx="25"/>
          </p:nvPr>
        </p:nvPicPr>
        <p:blipFill>
          <a:blip r:embed="rId3"/>
          <a:srcRect/>
          <a:stretch/>
        </p:blipFill>
        <p:spPr>
          <a:xfrm>
            <a:off x="7623516" y="91943"/>
            <a:ext cx="4472635" cy="6140994"/>
          </a:xfrm>
        </p:spPr>
      </p:pic>
      <p:sp>
        <p:nvSpPr>
          <p:cNvPr id="3" name="Segnaposto numero diapositiva 2">
            <a:extLst>
              <a:ext uri="{FF2B5EF4-FFF2-40B4-BE49-F238E27FC236}">
                <a16:creationId xmlns:a16="http://schemas.microsoft.com/office/drawing/2014/main" id="{B2A7A116-BC28-4E39-B586-25212F9948F2}"/>
              </a:ext>
            </a:extLst>
          </p:cNvPr>
          <p:cNvSpPr>
            <a:spLocks noGrp="1"/>
          </p:cNvSpPr>
          <p:nvPr>
            <p:ph type="sldNum" sz="quarter" idx="26"/>
          </p:nvPr>
        </p:nvSpPr>
        <p:spPr/>
        <p:txBody>
          <a:bodyPr rtlCol="0"/>
          <a:lstStyle/>
          <a:p>
            <a:pPr rtl="0"/>
            <a:fld id="{19B51A1E-902D-48AF-9020-955120F399B6}" type="slidenum">
              <a:rPr lang="it-IT" smtClean="0"/>
              <a:pPr rtl="0"/>
              <a:t>4</a:t>
            </a:fld>
            <a:endParaRPr lang="it-IT" dirty="0"/>
          </a:p>
        </p:txBody>
      </p:sp>
      <p:pic>
        <p:nvPicPr>
          <p:cNvPr id="7" name="Elemento grafico 6" descr="Smartphone">
            <a:extLst>
              <a:ext uri="{FF2B5EF4-FFF2-40B4-BE49-F238E27FC236}">
                <a16:creationId xmlns:a16="http://schemas.microsoft.com/office/drawing/2014/main" id="{B49008AA-8B8B-4977-9B3C-21407C3562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75916" y="1581340"/>
            <a:ext cx="914400" cy="914400"/>
          </a:xfrm>
          <a:prstGeom prst="rect">
            <a:avLst/>
          </a:prstGeom>
        </p:spPr>
      </p:pic>
      <p:pic>
        <p:nvPicPr>
          <p:cNvPr id="11" name="Immagine 10">
            <a:extLst>
              <a:ext uri="{FF2B5EF4-FFF2-40B4-BE49-F238E27FC236}">
                <a16:creationId xmlns:a16="http://schemas.microsoft.com/office/drawing/2014/main" id="{72E989B4-DA36-4BAD-A769-85D89C09C2BE}"/>
              </a:ext>
            </a:extLst>
          </p:cNvPr>
          <p:cNvPicPr>
            <a:picLocks noChangeAspect="1"/>
          </p:cNvPicPr>
          <p:nvPr/>
        </p:nvPicPr>
        <p:blipFill>
          <a:blip r:embed="rId6"/>
          <a:stretch>
            <a:fillRect/>
          </a:stretch>
        </p:blipFill>
        <p:spPr>
          <a:xfrm>
            <a:off x="4761050" y="1586788"/>
            <a:ext cx="903504" cy="903504"/>
          </a:xfrm>
          <a:prstGeom prst="rect">
            <a:avLst/>
          </a:prstGeom>
        </p:spPr>
      </p:pic>
      <p:pic>
        <p:nvPicPr>
          <p:cNvPr id="28" name="Immagine 27" descr="Immagine che contiene disegnando&#10;&#10;Descrizione generata automaticamente">
            <a:extLst>
              <a:ext uri="{FF2B5EF4-FFF2-40B4-BE49-F238E27FC236}">
                <a16:creationId xmlns:a16="http://schemas.microsoft.com/office/drawing/2014/main" id="{0CEC3062-592C-4CDE-9C6D-EAFD1871D7BE}"/>
              </a:ext>
            </a:extLst>
          </p:cNvPr>
          <p:cNvPicPr>
            <a:picLocks noChangeAspect="1"/>
          </p:cNvPicPr>
          <p:nvPr/>
        </p:nvPicPr>
        <p:blipFill>
          <a:blip r:embed="rId7">
            <a:alphaModFix amt="85000"/>
            <a:extLst>
              <a:ext uri="{28A0092B-C50C-407E-A947-70E740481C1C}">
                <a14:useLocalDpi xmlns:a14="http://schemas.microsoft.com/office/drawing/2010/main" val="0"/>
              </a:ext>
            </a:extLst>
          </a:blip>
          <a:stretch>
            <a:fillRect/>
          </a:stretch>
        </p:blipFill>
        <p:spPr>
          <a:xfrm>
            <a:off x="285832" y="4426969"/>
            <a:ext cx="3227284" cy="1988155"/>
          </a:xfrm>
          <a:prstGeom prst="rect">
            <a:avLst/>
          </a:prstGeom>
        </p:spPr>
      </p:pic>
      <p:pic>
        <p:nvPicPr>
          <p:cNvPr id="29" name="Immagine 28">
            <a:extLst>
              <a:ext uri="{FF2B5EF4-FFF2-40B4-BE49-F238E27FC236}">
                <a16:creationId xmlns:a16="http://schemas.microsoft.com/office/drawing/2014/main" id="{12CDFCB4-3DA8-4635-ABC4-29273312D31B}"/>
              </a:ext>
            </a:extLst>
          </p:cNvPr>
          <p:cNvPicPr>
            <a:picLocks noChangeAspect="1"/>
          </p:cNvPicPr>
          <p:nvPr/>
        </p:nvPicPr>
        <p:blipFill>
          <a:blip r:embed="rId8">
            <a:alphaModFix amt="85000"/>
            <a:extLst>
              <a:ext uri="{28A0092B-C50C-407E-A947-70E740481C1C}">
                <a14:useLocalDpi xmlns:a14="http://schemas.microsoft.com/office/drawing/2010/main" val="0"/>
              </a:ext>
            </a:extLst>
          </a:blip>
          <a:stretch>
            <a:fillRect/>
          </a:stretch>
        </p:blipFill>
        <p:spPr>
          <a:xfrm>
            <a:off x="4022636" y="4482629"/>
            <a:ext cx="3219899" cy="1943371"/>
          </a:xfrm>
          <a:prstGeom prst="rect">
            <a:avLst/>
          </a:prstGeom>
        </p:spPr>
      </p:pic>
      <p:sp>
        <p:nvSpPr>
          <p:cNvPr id="14" name="Segnaposto testo 12">
            <a:extLst>
              <a:ext uri="{FF2B5EF4-FFF2-40B4-BE49-F238E27FC236}">
                <a16:creationId xmlns:a16="http://schemas.microsoft.com/office/drawing/2014/main" id="{080F0659-EF4F-4ED7-B0E3-8E740DE04E62}"/>
              </a:ext>
            </a:extLst>
          </p:cNvPr>
          <p:cNvSpPr txBox="1">
            <a:spLocks/>
          </p:cNvSpPr>
          <p:nvPr/>
        </p:nvSpPr>
        <p:spPr>
          <a:xfrm>
            <a:off x="1026844" y="6415124"/>
            <a:ext cx="6810535" cy="277994"/>
          </a:xfrm>
          <a:prstGeom prst="rect">
            <a:avLst/>
          </a:prstGeom>
        </p:spPr>
        <p:txBody>
          <a:bodyPr vert="horz" lIns="0" tIns="0" rIns="0" bIns="0" numCol="2"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l"/>
            <a:r>
              <a:rPr lang="it-IT" sz="1050" b="1" i="1" dirty="0">
                <a:solidFill>
                  <a:schemeClr val="tx1">
                    <a:lumMod val="50000"/>
                    <a:lumOff val="50000"/>
                  </a:schemeClr>
                </a:solidFill>
              </a:rPr>
              <a:t>GlobalStatCounter</a:t>
            </a:r>
            <a:r>
              <a:rPr lang="it-IT" sz="1050" i="1" dirty="0">
                <a:solidFill>
                  <a:schemeClr val="tx1">
                    <a:lumMod val="50000"/>
                    <a:lumOff val="50000"/>
                  </a:schemeClr>
                </a:solidFill>
              </a:rPr>
              <a:t> - Mobile vs Desktop;</a:t>
            </a:r>
            <a:endParaRPr lang="it-IT" sz="1050" dirty="0">
              <a:solidFill>
                <a:schemeClr val="tx1">
                  <a:lumMod val="50000"/>
                  <a:lumOff val="50000"/>
                </a:schemeClr>
              </a:solidFill>
            </a:endParaRPr>
          </a:p>
          <a:p>
            <a:pPr lvl="0" algn="l"/>
            <a:r>
              <a:rPr lang="it-IT" sz="1050" b="1" i="1" dirty="0">
                <a:solidFill>
                  <a:schemeClr val="tx1">
                    <a:lumMod val="50000"/>
                    <a:lumOff val="50000"/>
                  </a:schemeClr>
                </a:solidFill>
              </a:rPr>
              <a:t>Statista.com</a:t>
            </a:r>
            <a:r>
              <a:rPr lang="it-IT" sz="1050" i="1" dirty="0">
                <a:solidFill>
                  <a:schemeClr val="tx1">
                    <a:lumMod val="50000"/>
                    <a:lumOff val="50000"/>
                  </a:schemeClr>
                </a:solidFill>
              </a:rPr>
              <a:t> – Share of Global Smartphone by OS</a:t>
            </a:r>
            <a:endParaRPr lang="it-IT" sz="1050" dirty="0">
              <a:solidFill>
                <a:schemeClr val="tx1">
                  <a:lumMod val="50000"/>
                  <a:lumOff val="50000"/>
                </a:schemeClr>
              </a:solidFill>
            </a:endParaRPr>
          </a:p>
        </p:txBody>
      </p:sp>
    </p:spTree>
    <p:extLst>
      <p:ext uri="{BB962C8B-B14F-4D97-AF65-F5344CB8AC3E}">
        <p14:creationId xmlns:p14="http://schemas.microsoft.com/office/powerpoint/2010/main" val="330106810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Segnaposto immagine 25">
            <a:extLst>
              <a:ext uri="{FF2B5EF4-FFF2-40B4-BE49-F238E27FC236}">
                <a16:creationId xmlns:a16="http://schemas.microsoft.com/office/drawing/2014/main" id="{925A3C19-2816-4D4F-B6A9-C4A6DA022E39}"/>
              </a:ext>
            </a:extLst>
          </p:cNvPr>
          <p:cNvPicPr>
            <a:picLocks noGrp="1" noChangeAspect="1"/>
          </p:cNvPicPr>
          <p:nvPr>
            <p:ph type="pic" sz="quarter" idx="12"/>
          </p:nvPr>
        </p:nvPicPr>
        <p:blipFill>
          <a:blip r:embed="rId3"/>
          <a:srcRect/>
          <a:stretch/>
        </p:blipFill>
        <p:spPr>
          <a:xfrm>
            <a:off x="86714" y="83243"/>
            <a:ext cx="6009285" cy="6686797"/>
          </a:xfrm>
        </p:spPr>
      </p:pic>
      <p:sp>
        <p:nvSpPr>
          <p:cNvPr id="7" name="Sottotitolo 6">
            <a:extLst>
              <a:ext uri="{FF2B5EF4-FFF2-40B4-BE49-F238E27FC236}">
                <a16:creationId xmlns:a16="http://schemas.microsoft.com/office/drawing/2014/main" id="{DA0FE6D5-D475-4CBB-A6C2-E3D991A36891}"/>
              </a:ext>
            </a:extLst>
          </p:cNvPr>
          <p:cNvSpPr>
            <a:spLocks noGrp="1"/>
          </p:cNvSpPr>
          <p:nvPr>
            <p:ph type="subTitle" idx="1"/>
          </p:nvPr>
        </p:nvSpPr>
        <p:spPr>
          <a:xfrm>
            <a:off x="6095995" y="4155116"/>
            <a:ext cx="6009286" cy="1806987"/>
          </a:xfrm>
          <a:solidFill>
            <a:schemeClr val="bg1">
              <a:lumMod val="95000"/>
            </a:schemeClr>
          </a:solidFill>
        </p:spPr>
        <p:txBody>
          <a:bodyPr rtlCol="0"/>
          <a:lstStyle/>
          <a:p>
            <a:pPr rtl="0"/>
            <a:r>
              <a:rPr lang="it-IT" dirty="0">
                <a:solidFill>
                  <a:schemeClr val="tx1">
                    <a:lumMod val="75000"/>
                    <a:lumOff val="25000"/>
                  </a:schemeClr>
                </a:solidFill>
                <a:latin typeface="Rockwell Nova" panose="020B0604020202020204" pitchFamily="18" charset="0"/>
              </a:rPr>
              <a:t>ISE (Self-Efficacy)</a:t>
            </a:r>
          </a:p>
          <a:p>
            <a:pPr rtl="0"/>
            <a:r>
              <a:rPr lang="it-IT" dirty="0">
                <a:solidFill>
                  <a:schemeClr val="tx1">
                    <a:lumMod val="75000"/>
                    <a:lumOff val="25000"/>
                  </a:schemeClr>
                </a:solidFill>
                <a:latin typeface="Rockwell Nova" panose="020B0604020202020204" pitchFamily="18" charset="0"/>
              </a:rPr>
              <a:t>IKS (Knowledge &amp; Skills)</a:t>
            </a:r>
          </a:p>
          <a:p>
            <a:pPr rtl="0"/>
            <a:r>
              <a:rPr lang="it-IT" dirty="0">
                <a:solidFill>
                  <a:schemeClr val="tx1">
                    <a:lumMod val="75000"/>
                    <a:lumOff val="25000"/>
                  </a:schemeClr>
                </a:solidFill>
                <a:latin typeface="Rockwell Nova" panose="020B0604020202020204" pitchFamily="18" charset="0"/>
              </a:rPr>
              <a:t>IPS (Personal Control)</a:t>
            </a:r>
          </a:p>
          <a:p>
            <a:pPr rtl="0"/>
            <a:r>
              <a:rPr lang="it-IT" dirty="0">
                <a:solidFill>
                  <a:schemeClr val="tx1">
                    <a:lumMod val="75000"/>
                    <a:lumOff val="25000"/>
                  </a:schemeClr>
                </a:solidFill>
                <a:latin typeface="Rockwell Nova" panose="020B0604020202020204" pitchFamily="18" charset="0"/>
              </a:rPr>
              <a:t>IMOT (Motivation)</a:t>
            </a:r>
          </a:p>
        </p:txBody>
      </p:sp>
      <p:sp>
        <p:nvSpPr>
          <p:cNvPr id="5" name="Segnaposto numero diapositiva 4">
            <a:extLst>
              <a:ext uri="{FF2B5EF4-FFF2-40B4-BE49-F238E27FC236}">
                <a16:creationId xmlns:a16="http://schemas.microsoft.com/office/drawing/2014/main" id="{3DFB2076-ED27-384F-AA60-C162A455D1CB}"/>
              </a:ext>
            </a:extLst>
          </p:cNvPr>
          <p:cNvSpPr>
            <a:spLocks noGrp="1"/>
          </p:cNvSpPr>
          <p:nvPr>
            <p:ph type="sldNum" sz="quarter" idx="14"/>
          </p:nvPr>
        </p:nvSpPr>
        <p:spPr/>
        <p:txBody>
          <a:bodyPr rtlCol="0"/>
          <a:lstStyle/>
          <a:p>
            <a:pPr rtl="0"/>
            <a:fld id="{19B51A1E-902D-48AF-9020-955120F399B6}" type="slidenum">
              <a:rPr lang="it-IT" smtClean="0"/>
              <a:pPr rtl="0"/>
              <a:t>5</a:t>
            </a:fld>
            <a:endParaRPr lang="it-IT" dirty="0"/>
          </a:p>
        </p:txBody>
      </p:sp>
      <p:graphicFrame>
        <p:nvGraphicFramePr>
          <p:cNvPr id="13" name="Grafico 12">
            <a:extLst>
              <a:ext uri="{FF2B5EF4-FFF2-40B4-BE49-F238E27FC236}">
                <a16:creationId xmlns:a16="http://schemas.microsoft.com/office/drawing/2014/main" id="{7C430790-6270-4D4B-871A-361F571C8B06}"/>
              </a:ext>
            </a:extLst>
          </p:cNvPr>
          <p:cNvGraphicFramePr/>
          <p:nvPr>
            <p:extLst>
              <p:ext uri="{D42A27DB-BD31-4B8C-83A1-F6EECF244321}">
                <p14:modId xmlns:p14="http://schemas.microsoft.com/office/powerpoint/2010/main" val="4015441691"/>
              </p:ext>
            </p:extLst>
          </p:nvPr>
        </p:nvGraphicFramePr>
        <p:xfrm>
          <a:off x="6095995" y="87960"/>
          <a:ext cx="6009287" cy="4068401"/>
        </p:xfrm>
        <a:graphic>
          <a:graphicData uri="http://schemas.openxmlformats.org/drawingml/2006/chart">
            <c:chart xmlns:c="http://schemas.openxmlformats.org/drawingml/2006/chart" xmlns:r="http://schemas.openxmlformats.org/officeDocument/2006/relationships" r:id="rId4"/>
          </a:graphicData>
        </a:graphic>
      </p:graphicFrame>
      <p:pic>
        <p:nvPicPr>
          <p:cNvPr id="3" name="Elemento grafico 2" descr="Acqua">
            <a:extLst>
              <a:ext uri="{FF2B5EF4-FFF2-40B4-BE49-F238E27FC236}">
                <a16:creationId xmlns:a16="http://schemas.microsoft.com/office/drawing/2014/main" id="{23E9C45B-23FE-43A6-95C2-FCC649720C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712369" y="4161078"/>
            <a:ext cx="392911" cy="392911"/>
          </a:xfrm>
          <a:prstGeom prst="rect">
            <a:avLst/>
          </a:prstGeom>
        </p:spPr>
      </p:pic>
      <p:pic>
        <p:nvPicPr>
          <p:cNvPr id="19" name="Elemento grafico 18" descr="Acqua">
            <a:extLst>
              <a:ext uri="{FF2B5EF4-FFF2-40B4-BE49-F238E27FC236}">
                <a16:creationId xmlns:a16="http://schemas.microsoft.com/office/drawing/2014/main" id="{43C3B28E-6120-4382-940C-96DA438FF62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712368" y="4616380"/>
            <a:ext cx="392911" cy="392911"/>
          </a:xfrm>
          <a:prstGeom prst="rect">
            <a:avLst/>
          </a:prstGeom>
        </p:spPr>
      </p:pic>
      <p:pic>
        <p:nvPicPr>
          <p:cNvPr id="20" name="Elemento grafico 19" descr="Acqua">
            <a:extLst>
              <a:ext uri="{FF2B5EF4-FFF2-40B4-BE49-F238E27FC236}">
                <a16:creationId xmlns:a16="http://schemas.microsoft.com/office/drawing/2014/main" id="{3F50B72D-8787-49ED-8A08-177E6E45642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712368" y="5050231"/>
            <a:ext cx="392911" cy="392911"/>
          </a:xfrm>
          <a:prstGeom prst="rect">
            <a:avLst/>
          </a:prstGeom>
        </p:spPr>
      </p:pic>
      <p:pic>
        <p:nvPicPr>
          <p:cNvPr id="21" name="Elemento grafico 20" descr="Acqua">
            <a:extLst>
              <a:ext uri="{FF2B5EF4-FFF2-40B4-BE49-F238E27FC236}">
                <a16:creationId xmlns:a16="http://schemas.microsoft.com/office/drawing/2014/main" id="{49745662-68AF-4491-B0B4-B04EA5BB6F7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712368" y="5484082"/>
            <a:ext cx="392911" cy="392911"/>
          </a:xfrm>
          <a:prstGeom prst="rect">
            <a:avLst/>
          </a:prstGeom>
        </p:spPr>
      </p:pic>
      <p:sp>
        <p:nvSpPr>
          <p:cNvPr id="33" name="Segnaposto immagine 19">
            <a:extLst>
              <a:ext uri="{FF2B5EF4-FFF2-40B4-BE49-F238E27FC236}">
                <a16:creationId xmlns:a16="http://schemas.microsoft.com/office/drawing/2014/main" id="{A9697D33-D5EB-42D1-BAED-E1C439B7E7A6}"/>
              </a:ext>
            </a:extLst>
          </p:cNvPr>
          <p:cNvSpPr txBox="1">
            <a:spLocks/>
          </p:cNvSpPr>
          <p:nvPr/>
        </p:nvSpPr>
        <p:spPr>
          <a:xfrm>
            <a:off x="86716" y="83242"/>
            <a:ext cx="6009279" cy="6686797"/>
          </a:xfrm>
          <a:custGeom>
            <a:avLst/>
            <a:gdLst>
              <a:gd name="connsiteX0" fmla="*/ 0 w 4441248"/>
              <a:gd name="connsiteY0" fmla="*/ 5980106 h 6321393"/>
              <a:gd name="connsiteX1" fmla="*/ 1034410 w 4441248"/>
              <a:gd name="connsiteY1" fmla="*/ 6048613 h 6321393"/>
              <a:gd name="connsiteX2" fmla="*/ 1778431 w 4441248"/>
              <a:gd name="connsiteY2" fmla="*/ 6321393 h 6321393"/>
              <a:gd name="connsiteX3" fmla="*/ 0 w 4441248"/>
              <a:gd name="connsiteY3" fmla="*/ 6321393 h 6321393"/>
              <a:gd name="connsiteX4" fmla="*/ 2269200 w 4441248"/>
              <a:gd name="connsiteY4" fmla="*/ 5443908 h 6321393"/>
              <a:gd name="connsiteX5" fmla="*/ 2395460 w 4441248"/>
              <a:gd name="connsiteY5" fmla="*/ 5885070 h 6321393"/>
              <a:gd name="connsiteX6" fmla="*/ 1997461 w 4441248"/>
              <a:gd name="connsiteY6" fmla="*/ 6195222 h 6321393"/>
              <a:gd name="connsiteX7" fmla="*/ 1526609 w 4441248"/>
              <a:gd name="connsiteY7" fmla="*/ 5931629 h 6321393"/>
              <a:gd name="connsiteX8" fmla="*/ 4441248 w 4441248"/>
              <a:gd name="connsiteY8" fmla="*/ 4283292 h 6321393"/>
              <a:gd name="connsiteX9" fmla="*/ 4441248 w 4441248"/>
              <a:gd name="connsiteY9" fmla="*/ 6321393 h 6321393"/>
              <a:gd name="connsiteX10" fmla="*/ 2296366 w 4441248"/>
              <a:gd name="connsiteY10" fmla="*/ 6321393 h 6321393"/>
              <a:gd name="connsiteX11" fmla="*/ 2056375 w 4441248"/>
              <a:gd name="connsiteY11" fmla="*/ 6224358 h 6321393"/>
              <a:gd name="connsiteX12" fmla="*/ 0 w 4441248"/>
              <a:gd name="connsiteY12" fmla="*/ 2359561 h 6321393"/>
              <a:gd name="connsiteX13" fmla="*/ 828613 w 4441248"/>
              <a:gd name="connsiteY13" fmla="*/ 2588947 h 6321393"/>
              <a:gd name="connsiteX14" fmla="*/ 0 w 4441248"/>
              <a:gd name="connsiteY14" fmla="*/ 3479506 h 6321393"/>
              <a:gd name="connsiteX15" fmla="*/ 3025930 w 4441248"/>
              <a:gd name="connsiteY15" fmla="*/ 144202 h 6321393"/>
              <a:gd name="connsiteX16" fmla="*/ 4441248 w 4441248"/>
              <a:gd name="connsiteY16" fmla="*/ 1340385 h 6321393"/>
              <a:gd name="connsiteX17" fmla="*/ 4441248 w 4441248"/>
              <a:gd name="connsiteY17" fmla="*/ 4098899 h 6321393"/>
              <a:gd name="connsiteX18" fmla="*/ 1417099 w 4441248"/>
              <a:gd name="connsiteY18" fmla="*/ 5846153 h 6321393"/>
              <a:gd name="connsiteX19" fmla="*/ 0 w 4441248"/>
              <a:gd name="connsiteY19" fmla="*/ 5428711 h 6321393"/>
              <a:gd name="connsiteX20" fmla="*/ 0 w 4441248"/>
              <a:gd name="connsiteY20" fmla="*/ 3724470 h 6321393"/>
              <a:gd name="connsiteX21" fmla="*/ 2684090 w 4441248"/>
              <a:gd name="connsiteY21" fmla="*/ 0 h 6321393"/>
              <a:gd name="connsiteX22" fmla="*/ 2784132 w 4441248"/>
              <a:gd name="connsiteY22" fmla="*/ 186781 h 6321393"/>
              <a:gd name="connsiteX23" fmla="*/ 1027256 w 4441248"/>
              <a:gd name="connsiteY23" fmla="*/ 2337985 h 6321393"/>
              <a:gd name="connsiteX24" fmla="*/ 451581 w 4441248"/>
              <a:gd name="connsiteY24" fmla="*/ 2265656 h 632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41248" h="6321393">
                <a:moveTo>
                  <a:pt x="0" y="5980106"/>
                </a:moveTo>
                <a:lnTo>
                  <a:pt x="1034410" y="6048613"/>
                </a:lnTo>
                <a:lnTo>
                  <a:pt x="1778431" y="6321393"/>
                </a:lnTo>
                <a:lnTo>
                  <a:pt x="0" y="6321393"/>
                </a:lnTo>
                <a:close/>
                <a:moveTo>
                  <a:pt x="2269200" y="5443908"/>
                </a:moveTo>
                <a:lnTo>
                  <a:pt x="2395460" y="5885070"/>
                </a:lnTo>
                <a:lnTo>
                  <a:pt x="1997461" y="6195222"/>
                </a:lnTo>
                <a:lnTo>
                  <a:pt x="1526609" y="5931629"/>
                </a:lnTo>
                <a:close/>
                <a:moveTo>
                  <a:pt x="4441248" y="4283292"/>
                </a:moveTo>
                <a:lnTo>
                  <a:pt x="4441248" y="6321393"/>
                </a:lnTo>
                <a:lnTo>
                  <a:pt x="2296366" y="6321393"/>
                </a:lnTo>
                <a:lnTo>
                  <a:pt x="2056375" y="6224358"/>
                </a:lnTo>
                <a:close/>
                <a:moveTo>
                  <a:pt x="0" y="2359561"/>
                </a:moveTo>
                <a:lnTo>
                  <a:pt x="828613" y="2588947"/>
                </a:lnTo>
                <a:lnTo>
                  <a:pt x="0" y="3479506"/>
                </a:lnTo>
                <a:close/>
                <a:moveTo>
                  <a:pt x="3025930" y="144202"/>
                </a:moveTo>
                <a:lnTo>
                  <a:pt x="4441248" y="1340385"/>
                </a:lnTo>
                <a:lnTo>
                  <a:pt x="4441248" y="4098899"/>
                </a:lnTo>
                <a:lnTo>
                  <a:pt x="1417099" y="5846153"/>
                </a:lnTo>
                <a:lnTo>
                  <a:pt x="0" y="5428711"/>
                </a:lnTo>
                <a:lnTo>
                  <a:pt x="0" y="3724470"/>
                </a:lnTo>
                <a:close/>
                <a:moveTo>
                  <a:pt x="2684090" y="0"/>
                </a:moveTo>
                <a:lnTo>
                  <a:pt x="2784132" y="186781"/>
                </a:lnTo>
                <a:lnTo>
                  <a:pt x="1027256" y="2337985"/>
                </a:lnTo>
                <a:lnTo>
                  <a:pt x="451581" y="2265656"/>
                </a:lnTo>
                <a:close/>
              </a:path>
            </a:pathLst>
          </a:custGeom>
          <a:gradFill>
            <a:gsLst>
              <a:gs pos="35000">
                <a:schemeClr val="tx1">
                  <a:lumMod val="0"/>
                  <a:lumOff val="100000"/>
                  <a:alpha val="20000"/>
                </a:schemeClr>
              </a:gs>
              <a:gs pos="100000">
                <a:schemeClr val="tx1">
                  <a:alpha val="31000"/>
                </a:schemeClr>
              </a:gs>
              <a:gs pos="74000">
                <a:schemeClr val="tx1">
                  <a:alpha val="31000"/>
                </a:schemeClr>
              </a:gs>
            </a:gsLst>
            <a:lin ang="12600000" scaled="0"/>
          </a:gradFill>
        </p:spPr>
        <p:txBody>
          <a:bodyPr wrap="square" rtlCol="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endParaRPr lang="it-IT" dirty="0"/>
          </a:p>
        </p:txBody>
      </p:sp>
      <p:cxnSp>
        <p:nvCxnSpPr>
          <p:cNvPr id="23" name="Connettore diritto 22" descr="Seconda linea di divisione nella diapositiva">
            <a:extLst>
              <a:ext uri="{FF2B5EF4-FFF2-40B4-BE49-F238E27FC236}">
                <a16:creationId xmlns:a16="http://schemas.microsoft.com/office/drawing/2014/main" id="{18AFC45F-AF12-4F7E-82EE-90D611A46EA5}"/>
              </a:ext>
              <a:ext uri="{C183D7F6-B498-43B3-948B-1728B52AA6E4}">
                <adec:decorative xmlns:adec="http://schemas.microsoft.com/office/drawing/2017/decorative" val="1"/>
              </a:ext>
            </a:extLst>
          </p:cNvPr>
          <p:cNvCxnSpPr>
            <a:cxnSpLocks/>
          </p:cNvCxnSpPr>
          <p:nvPr/>
        </p:nvCxnSpPr>
        <p:spPr>
          <a:xfrm>
            <a:off x="11716543" y="4037428"/>
            <a:ext cx="0" cy="1806987"/>
          </a:xfrm>
          <a:prstGeom prst="line">
            <a:avLst/>
          </a:prstGeom>
          <a:ln>
            <a:solidFill>
              <a:schemeClr val="tx1">
                <a:lumMod val="75000"/>
                <a:lumOff val="25000"/>
                <a:alpha val="32000"/>
              </a:schemeClr>
            </a:solidFill>
          </a:ln>
        </p:spPr>
        <p:style>
          <a:lnRef idx="1">
            <a:schemeClr val="accent1"/>
          </a:lnRef>
          <a:fillRef idx="0">
            <a:schemeClr val="accent1"/>
          </a:fillRef>
          <a:effectRef idx="0">
            <a:schemeClr val="accent1"/>
          </a:effectRef>
          <a:fontRef idx="minor">
            <a:schemeClr val="tx1"/>
          </a:fontRef>
        </p:style>
      </p:cxnSp>
      <p:sp>
        <p:nvSpPr>
          <p:cNvPr id="2" name="Rettangolo 1">
            <a:extLst>
              <a:ext uri="{FF2B5EF4-FFF2-40B4-BE49-F238E27FC236}">
                <a16:creationId xmlns:a16="http://schemas.microsoft.com/office/drawing/2014/main" id="{13FE7244-AE44-4FC3-BD7F-9752220A3202}"/>
              </a:ext>
            </a:extLst>
          </p:cNvPr>
          <p:cNvSpPr/>
          <p:nvPr/>
        </p:nvSpPr>
        <p:spPr>
          <a:xfrm>
            <a:off x="618978" y="297168"/>
            <a:ext cx="6644628" cy="1042172"/>
          </a:xfrm>
          <a:prstGeom prst="rect">
            <a:avLst/>
          </a:prstGeom>
          <a:solidFill>
            <a:schemeClr val="tx1">
              <a:lumMod val="75000"/>
              <a:lumOff val="25000"/>
            </a:schemeClr>
          </a:solidFill>
          <a:ln>
            <a:noFill/>
          </a:ln>
          <a:scene3d>
            <a:camera prst="perspectiveHeroicExtreme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2" name="Titolo 1">
            <a:extLst>
              <a:ext uri="{FF2B5EF4-FFF2-40B4-BE49-F238E27FC236}">
                <a16:creationId xmlns:a16="http://schemas.microsoft.com/office/drawing/2014/main" id="{920E0481-3D01-4988-BB18-E9DB9301AAEC}"/>
              </a:ext>
            </a:extLst>
          </p:cNvPr>
          <p:cNvSpPr txBox="1">
            <a:spLocks/>
          </p:cNvSpPr>
          <p:nvPr/>
        </p:nvSpPr>
        <p:spPr>
          <a:xfrm>
            <a:off x="971505" y="574447"/>
            <a:ext cx="4239699" cy="764893"/>
          </a:xfrm>
          <a:prstGeom prst="rect">
            <a:avLst/>
          </a:prstGeom>
          <a:noFill/>
          <a:ln>
            <a:noFill/>
          </a:ln>
          <a:effectLst/>
        </p:spPr>
        <p:txBody>
          <a:bodyPr vert="horz" lIns="288000" tIns="0" rIns="432000" bIns="144000" rtlCol="0" anchor="b">
            <a:noAutofit/>
          </a:bodyPr>
          <a:lstStyle>
            <a:lvl1pPr algn="r"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r>
              <a:rPr lang="it-IT" dirty="0">
                <a:solidFill>
                  <a:schemeClr val="bg1">
                    <a:lumMod val="95000"/>
                  </a:schemeClr>
                </a:solidFill>
              </a:rPr>
              <a:t>Empowerment</a:t>
            </a:r>
          </a:p>
        </p:txBody>
      </p:sp>
    </p:spTree>
    <p:extLst>
      <p:ext uri="{BB962C8B-B14F-4D97-AF65-F5344CB8AC3E}">
        <p14:creationId xmlns:p14="http://schemas.microsoft.com/office/powerpoint/2010/main" val="203726379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Segnaposto immagine 104">
            <a:extLst>
              <a:ext uri="{FF2B5EF4-FFF2-40B4-BE49-F238E27FC236}">
                <a16:creationId xmlns:a16="http://schemas.microsoft.com/office/drawing/2014/main" id="{9CF9A97B-8C9E-410A-A1D7-238293088B5A}"/>
              </a:ext>
            </a:extLst>
          </p:cNvPr>
          <p:cNvPicPr>
            <a:picLocks noGrp="1" noChangeAspect="1"/>
          </p:cNvPicPr>
          <p:nvPr>
            <p:ph type="pic" sz="quarter" idx="27"/>
          </p:nvPr>
        </p:nvPicPr>
        <p:blipFill>
          <a:blip r:embed="rId2"/>
          <a:srcRect/>
          <a:stretch/>
        </p:blipFill>
        <p:spPr>
          <a:xfrm>
            <a:off x="110271" y="435364"/>
            <a:ext cx="6180136" cy="6321542"/>
          </a:xfrm>
        </p:spPr>
      </p:pic>
      <p:sp>
        <p:nvSpPr>
          <p:cNvPr id="2" name="Titolo 1">
            <a:extLst>
              <a:ext uri="{FF2B5EF4-FFF2-40B4-BE49-F238E27FC236}">
                <a16:creationId xmlns:a16="http://schemas.microsoft.com/office/drawing/2014/main" id="{352D215A-7D9D-4B71-81A1-3220FCFE316C}"/>
              </a:ext>
            </a:extLst>
          </p:cNvPr>
          <p:cNvSpPr>
            <a:spLocks noGrp="1"/>
          </p:cNvSpPr>
          <p:nvPr>
            <p:ph type="title"/>
          </p:nvPr>
        </p:nvSpPr>
        <p:spPr/>
        <p:txBody>
          <a:bodyPr rtlCol="0"/>
          <a:lstStyle/>
          <a:p>
            <a:pPr rtl="0"/>
            <a:r>
              <a:rPr lang="it-IT" dirty="0">
                <a:solidFill>
                  <a:schemeClr val="accent2">
                    <a:lumMod val="50000"/>
                  </a:schemeClr>
                </a:solidFill>
              </a:rPr>
              <a:t>Le Personas</a:t>
            </a:r>
          </a:p>
        </p:txBody>
      </p:sp>
      <p:sp>
        <p:nvSpPr>
          <p:cNvPr id="8" name="Segnaposto testo 7">
            <a:extLst>
              <a:ext uri="{FF2B5EF4-FFF2-40B4-BE49-F238E27FC236}">
                <a16:creationId xmlns:a16="http://schemas.microsoft.com/office/drawing/2014/main" id="{E6971D8C-ECC5-4EDD-AC10-DDF4CA7E9DC3}"/>
              </a:ext>
            </a:extLst>
          </p:cNvPr>
          <p:cNvSpPr>
            <a:spLocks noGrp="1"/>
          </p:cNvSpPr>
          <p:nvPr>
            <p:ph type="body" sz="quarter" idx="16"/>
          </p:nvPr>
        </p:nvSpPr>
        <p:spPr>
          <a:xfrm>
            <a:off x="8783254" y="1682882"/>
            <a:ext cx="3002400" cy="432000"/>
          </a:xfrm>
        </p:spPr>
        <p:txBody>
          <a:bodyPr rtlCol="0"/>
          <a:lstStyle/>
          <a:p>
            <a:pPr rtl="0"/>
            <a:r>
              <a:rPr lang="it-IT" dirty="0"/>
              <a:t>Hobbista Agricolo</a:t>
            </a:r>
          </a:p>
        </p:txBody>
      </p:sp>
      <p:cxnSp>
        <p:nvCxnSpPr>
          <p:cNvPr id="79" name="Connettore diritto 78" descr="Prima linea di divisione nella diapositiva">
            <a:extLst>
              <a:ext uri="{FF2B5EF4-FFF2-40B4-BE49-F238E27FC236}">
                <a16:creationId xmlns:a16="http://schemas.microsoft.com/office/drawing/2014/main" id="{9A78A0D0-CF23-497E-A110-B0666F32E559}"/>
              </a:ext>
              <a:ext uri="{C183D7F6-B498-43B3-948B-1728B52AA6E4}">
                <adec:decorative xmlns:adec="http://schemas.microsoft.com/office/drawing/2017/decorative" val="1"/>
              </a:ext>
            </a:extLst>
          </p:cNvPr>
          <p:cNvCxnSpPr>
            <a:cxnSpLocks/>
          </p:cNvCxnSpPr>
          <p:nvPr/>
        </p:nvCxnSpPr>
        <p:spPr>
          <a:xfrm flipH="1">
            <a:off x="8768283" y="2616579"/>
            <a:ext cx="2378687"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9" name="Segnaposto testo 8">
            <a:extLst>
              <a:ext uri="{FF2B5EF4-FFF2-40B4-BE49-F238E27FC236}">
                <a16:creationId xmlns:a16="http://schemas.microsoft.com/office/drawing/2014/main" id="{A6E9F776-E542-4D93-851A-A3A10F6D2A7D}"/>
              </a:ext>
            </a:extLst>
          </p:cNvPr>
          <p:cNvSpPr>
            <a:spLocks noGrp="1"/>
          </p:cNvSpPr>
          <p:nvPr>
            <p:ph type="body" sz="quarter" idx="17"/>
          </p:nvPr>
        </p:nvSpPr>
        <p:spPr>
          <a:xfrm>
            <a:off x="8768283" y="2933764"/>
            <a:ext cx="3248390" cy="215611"/>
          </a:xfrm>
        </p:spPr>
        <p:txBody>
          <a:bodyPr rtlCol="0"/>
          <a:lstStyle/>
          <a:p>
            <a:pPr rtl="0"/>
            <a:r>
              <a:rPr lang="it-IT" dirty="0"/>
              <a:t>Agricoltore Occasionale</a:t>
            </a:r>
          </a:p>
        </p:txBody>
      </p:sp>
      <p:cxnSp>
        <p:nvCxnSpPr>
          <p:cNvPr id="80" name="Connettore diritto 79" descr="Seconda linea di divisione nella diapositiva">
            <a:extLst>
              <a:ext uri="{FF2B5EF4-FFF2-40B4-BE49-F238E27FC236}">
                <a16:creationId xmlns:a16="http://schemas.microsoft.com/office/drawing/2014/main" id="{71E28D1F-12FD-4E24-882A-D2517290382F}"/>
              </a:ext>
              <a:ext uri="{C183D7F6-B498-43B3-948B-1728B52AA6E4}">
                <adec:decorative xmlns:adec="http://schemas.microsoft.com/office/drawing/2017/decorative" val="1"/>
              </a:ext>
            </a:extLst>
          </p:cNvPr>
          <p:cNvCxnSpPr>
            <a:cxnSpLocks/>
          </p:cNvCxnSpPr>
          <p:nvPr/>
        </p:nvCxnSpPr>
        <p:spPr>
          <a:xfrm flipH="1">
            <a:off x="8783254" y="3596135"/>
            <a:ext cx="2378687"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Segnaposto testo 9">
            <a:extLst>
              <a:ext uri="{FF2B5EF4-FFF2-40B4-BE49-F238E27FC236}">
                <a16:creationId xmlns:a16="http://schemas.microsoft.com/office/drawing/2014/main" id="{CE222CAE-9234-4B0E-90FC-584C469313C6}"/>
              </a:ext>
            </a:extLst>
          </p:cNvPr>
          <p:cNvSpPr>
            <a:spLocks noGrp="1"/>
          </p:cNvSpPr>
          <p:nvPr>
            <p:ph type="body" sz="quarter" idx="18"/>
          </p:nvPr>
        </p:nvSpPr>
        <p:spPr>
          <a:xfrm>
            <a:off x="8768283" y="3968646"/>
            <a:ext cx="3002400" cy="205700"/>
          </a:xfrm>
        </p:spPr>
        <p:txBody>
          <a:bodyPr rtlCol="0"/>
          <a:lstStyle/>
          <a:p>
            <a:pPr rtl="0"/>
            <a:r>
              <a:rPr lang="it-IT" dirty="0"/>
              <a:t>Piccolo Agricoltore</a:t>
            </a:r>
          </a:p>
        </p:txBody>
      </p:sp>
      <p:sp>
        <p:nvSpPr>
          <p:cNvPr id="3" name="Segnaposto numero diapositiva 2">
            <a:extLst>
              <a:ext uri="{FF2B5EF4-FFF2-40B4-BE49-F238E27FC236}">
                <a16:creationId xmlns:a16="http://schemas.microsoft.com/office/drawing/2014/main" id="{B2A7A116-BC28-4E39-B586-25212F9948F2}"/>
              </a:ext>
            </a:extLst>
          </p:cNvPr>
          <p:cNvSpPr>
            <a:spLocks noGrp="1"/>
          </p:cNvSpPr>
          <p:nvPr>
            <p:ph type="sldNum" sz="quarter" idx="26"/>
          </p:nvPr>
        </p:nvSpPr>
        <p:spPr/>
        <p:txBody>
          <a:bodyPr rtlCol="0"/>
          <a:lstStyle/>
          <a:p>
            <a:pPr rtl="0"/>
            <a:fld id="{19B51A1E-902D-48AF-9020-955120F399B6}" type="slidenum">
              <a:rPr lang="it-IT" smtClean="0"/>
              <a:pPr rtl="0"/>
              <a:t>6</a:t>
            </a:fld>
            <a:endParaRPr lang="it-IT" dirty="0"/>
          </a:p>
        </p:txBody>
      </p:sp>
      <p:cxnSp>
        <p:nvCxnSpPr>
          <p:cNvPr id="22" name="Connettore diritto 21" descr="Seconda linea di divisione nella diapositiva">
            <a:extLst>
              <a:ext uri="{FF2B5EF4-FFF2-40B4-BE49-F238E27FC236}">
                <a16:creationId xmlns:a16="http://schemas.microsoft.com/office/drawing/2014/main" id="{8E97917A-F028-40B9-96BF-46F4063E649E}"/>
              </a:ext>
              <a:ext uri="{C183D7F6-B498-43B3-948B-1728B52AA6E4}">
                <adec:decorative xmlns:adec="http://schemas.microsoft.com/office/drawing/2017/decorative" val="1"/>
              </a:ext>
            </a:extLst>
          </p:cNvPr>
          <p:cNvCxnSpPr>
            <a:cxnSpLocks/>
          </p:cNvCxnSpPr>
          <p:nvPr/>
        </p:nvCxnSpPr>
        <p:spPr>
          <a:xfrm flipH="1">
            <a:off x="8768282" y="4758570"/>
            <a:ext cx="2378687"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3" name="Segnaposto testo 9">
            <a:extLst>
              <a:ext uri="{FF2B5EF4-FFF2-40B4-BE49-F238E27FC236}">
                <a16:creationId xmlns:a16="http://schemas.microsoft.com/office/drawing/2014/main" id="{B70C1CCF-B638-403B-A690-69C96C2094B2}"/>
              </a:ext>
            </a:extLst>
          </p:cNvPr>
          <p:cNvSpPr txBox="1">
            <a:spLocks/>
          </p:cNvSpPr>
          <p:nvPr/>
        </p:nvSpPr>
        <p:spPr>
          <a:xfrm>
            <a:off x="8768281" y="5237707"/>
            <a:ext cx="3160087" cy="205701"/>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a:t>Dirigente Azienda Agricola</a:t>
            </a:r>
          </a:p>
        </p:txBody>
      </p:sp>
      <p:grpSp>
        <p:nvGrpSpPr>
          <p:cNvPr id="15" name="Elemento grafico 13" descr="Piramide con livelli">
            <a:extLst>
              <a:ext uri="{FF2B5EF4-FFF2-40B4-BE49-F238E27FC236}">
                <a16:creationId xmlns:a16="http://schemas.microsoft.com/office/drawing/2014/main" id="{F8C89700-7015-44D9-85A8-67CCC94A4CEA}"/>
              </a:ext>
            </a:extLst>
          </p:cNvPr>
          <p:cNvGrpSpPr/>
          <p:nvPr/>
        </p:nvGrpSpPr>
        <p:grpSpPr>
          <a:xfrm>
            <a:off x="7300186" y="1587301"/>
            <a:ext cx="626804" cy="542862"/>
            <a:chOff x="7278672" y="1594106"/>
            <a:chExt cx="626804" cy="542862"/>
          </a:xfrm>
        </p:grpSpPr>
        <p:sp>
          <p:nvSpPr>
            <p:cNvPr id="16" name="Figura a mano libera: forma 15">
              <a:extLst>
                <a:ext uri="{FF2B5EF4-FFF2-40B4-BE49-F238E27FC236}">
                  <a16:creationId xmlns:a16="http://schemas.microsoft.com/office/drawing/2014/main" id="{CB3F7ABA-A631-47F9-80F9-117627843895}"/>
                </a:ext>
              </a:extLst>
            </p:cNvPr>
            <p:cNvSpPr/>
            <p:nvPr/>
          </p:nvSpPr>
          <p:spPr>
            <a:xfrm>
              <a:off x="7426551" y="1784876"/>
              <a:ext cx="331046" cy="96025"/>
            </a:xfrm>
            <a:custGeom>
              <a:avLst/>
              <a:gdLst>
                <a:gd name="connsiteX0" fmla="*/ 275672 w 331046"/>
                <a:gd name="connsiteY0" fmla="*/ 0 h 96025"/>
                <a:gd name="connsiteX1" fmla="*/ 55375 w 331046"/>
                <a:gd name="connsiteY1" fmla="*/ 0 h 96025"/>
                <a:gd name="connsiteX2" fmla="*/ 0 w 331046"/>
                <a:gd name="connsiteY2" fmla="*/ 96025 h 96025"/>
                <a:gd name="connsiteX3" fmla="*/ 331047 w 331046"/>
                <a:gd name="connsiteY3" fmla="*/ 96025 h 96025"/>
                <a:gd name="connsiteX4" fmla="*/ 275672 w 331046"/>
                <a:gd name="connsiteY4" fmla="*/ 0 h 9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046" h="96025">
                  <a:moveTo>
                    <a:pt x="275672" y="0"/>
                  </a:moveTo>
                  <a:lnTo>
                    <a:pt x="55375" y="0"/>
                  </a:lnTo>
                  <a:lnTo>
                    <a:pt x="0" y="96025"/>
                  </a:lnTo>
                  <a:lnTo>
                    <a:pt x="331047" y="96025"/>
                  </a:lnTo>
                  <a:lnTo>
                    <a:pt x="275672" y="0"/>
                  </a:lnTo>
                  <a:close/>
                </a:path>
              </a:pathLst>
            </a:custGeom>
            <a:solidFill>
              <a:schemeClr val="tx2">
                <a:alpha val="50000"/>
              </a:schemeClr>
            </a:solidFill>
            <a:ln w="7938" cap="flat">
              <a:noFill/>
              <a:prstDash val="solid"/>
              <a:miter/>
            </a:ln>
          </p:spPr>
          <p:txBody>
            <a:bodyPr rtlCol="0" anchor="ctr"/>
            <a:lstStyle/>
            <a:p>
              <a:endParaRPr lang="it-IT"/>
            </a:p>
          </p:txBody>
        </p:sp>
        <p:sp>
          <p:nvSpPr>
            <p:cNvPr id="17" name="Figura a mano libera: forma 16">
              <a:extLst>
                <a:ext uri="{FF2B5EF4-FFF2-40B4-BE49-F238E27FC236}">
                  <a16:creationId xmlns:a16="http://schemas.microsoft.com/office/drawing/2014/main" id="{796EE0E8-3D69-4D0B-B029-26E2D633F5D8}"/>
                </a:ext>
              </a:extLst>
            </p:cNvPr>
            <p:cNvSpPr/>
            <p:nvPr/>
          </p:nvSpPr>
          <p:spPr>
            <a:xfrm>
              <a:off x="7500410" y="1594106"/>
              <a:ext cx="183327" cy="158761"/>
            </a:xfrm>
            <a:custGeom>
              <a:avLst/>
              <a:gdLst>
                <a:gd name="connsiteX0" fmla="*/ 91624 w 183327"/>
                <a:gd name="connsiteY0" fmla="*/ 0 h 158761"/>
                <a:gd name="connsiteX1" fmla="*/ 0 w 183327"/>
                <a:gd name="connsiteY1" fmla="*/ 158762 h 158761"/>
                <a:gd name="connsiteX2" fmla="*/ 183328 w 183327"/>
                <a:gd name="connsiteY2" fmla="*/ 158762 h 158761"/>
                <a:gd name="connsiteX3" fmla="*/ 91624 w 183327"/>
                <a:gd name="connsiteY3" fmla="*/ 0 h 158761"/>
              </a:gdLst>
              <a:ahLst/>
              <a:cxnLst>
                <a:cxn ang="0">
                  <a:pos x="connsiteX0" y="connsiteY0"/>
                </a:cxn>
                <a:cxn ang="0">
                  <a:pos x="connsiteX1" y="connsiteY1"/>
                </a:cxn>
                <a:cxn ang="0">
                  <a:pos x="connsiteX2" y="connsiteY2"/>
                </a:cxn>
                <a:cxn ang="0">
                  <a:pos x="connsiteX3" y="connsiteY3"/>
                </a:cxn>
              </a:cxnLst>
              <a:rect l="l" t="t" r="r" b="b"/>
              <a:pathLst>
                <a:path w="183327" h="158761">
                  <a:moveTo>
                    <a:pt x="91624" y="0"/>
                  </a:moveTo>
                  <a:lnTo>
                    <a:pt x="0" y="158762"/>
                  </a:lnTo>
                  <a:lnTo>
                    <a:pt x="183328" y="158762"/>
                  </a:lnTo>
                  <a:lnTo>
                    <a:pt x="91624" y="0"/>
                  </a:lnTo>
                  <a:close/>
                </a:path>
              </a:pathLst>
            </a:custGeom>
            <a:solidFill>
              <a:schemeClr val="tx2">
                <a:alpha val="50000"/>
              </a:schemeClr>
            </a:solidFill>
            <a:ln w="7938" cap="flat">
              <a:noFill/>
              <a:prstDash val="solid"/>
              <a:miter/>
            </a:ln>
          </p:spPr>
          <p:txBody>
            <a:bodyPr rtlCol="0" anchor="ctr"/>
            <a:lstStyle/>
            <a:p>
              <a:endParaRPr lang="it-IT"/>
            </a:p>
          </p:txBody>
        </p:sp>
        <p:sp>
          <p:nvSpPr>
            <p:cNvPr id="18" name="Figura a mano libera: forma 17">
              <a:extLst>
                <a:ext uri="{FF2B5EF4-FFF2-40B4-BE49-F238E27FC236}">
                  <a16:creationId xmlns:a16="http://schemas.microsoft.com/office/drawing/2014/main" id="{FA4F565D-4C5A-46E6-B7F2-4A86D1448B03}"/>
                </a:ext>
              </a:extLst>
            </p:cNvPr>
            <p:cNvSpPr/>
            <p:nvPr/>
          </p:nvSpPr>
          <p:spPr>
            <a:xfrm>
              <a:off x="7352612" y="1912909"/>
              <a:ext cx="478925" cy="96025"/>
            </a:xfrm>
            <a:custGeom>
              <a:avLst/>
              <a:gdLst>
                <a:gd name="connsiteX0" fmla="*/ 423471 w 478925"/>
                <a:gd name="connsiteY0" fmla="*/ 0 h 96025"/>
                <a:gd name="connsiteX1" fmla="*/ 55455 w 478925"/>
                <a:gd name="connsiteY1" fmla="*/ 0 h 96025"/>
                <a:gd name="connsiteX2" fmla="*/ 0 w 478925"/>
                <a:gd name="connsiteY2" fmla="*/ 96025 h 96025"/>
                <a:gd name="connsiteX3" fmla="*/ 478925 w 478925"/>
                <a:gd name="connsiteY3" fmla="*/ 96025 h 96025"/>
                <a:gd name="connsiteX4" fmla="*/ 423471 w 478925"/>
                <a:gd name="connsiteY4" fmla="*/ 0 h 9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925" h="96025">
                  <a:moveTo>
                    <a:pt x="423471" y="0"/>
                  </a:moveTo>
                  <a:lnTo>
                    <a:pt x="55455" y="0"/>
                  </a:lnTo>
                  <a:lnTo>
                    <a:pt x="0" y="96025"/>
                  </a:lnTo>
                  <a:lnTo>
                    <a:pt x="478925" y="96025"/>
                  </a:lnTo>
                  <a:lnTo>
                    <a:pt x="423471" y="0"/>
                  </a:lnTo>
                  <a:close/>
                </a:path>
              </a:pathLst>
            </a:custGeom>
            <a:solidFill>
              <a:schemeClr val="tx2">
                <a:alpha val="50000"/>
              </a:schemeClr>
            </a:solidFill>
            <a:ln w="7938" cap="flat">
              <a:noFill/>
              <a:prstDash val="solid"/>
              <a:miter/>
            </a:ln>
          </p:spPr>
          <p:txBody>
            <a:bodyPr rtlCol="0" anchor="ctr"/>
            <a:lstStyle/>
            <a:p>
              <a:endParaRPr lang="it-IT"/>
            </a:p>
          </p:txBody>
        </p:sp>
        <p:sp>
          <p:nvSpPr>
            <p:cNvPr id="19" name="Figura a mano libera: forma 18">
              <a:extLst>
                <a:ext uri="{FF2B5EF4-FFF2-40B4-BE49-F238E27FC236}">
                  <a16:creationId xmlns:a16="http://schemas.microsoft.com/office/drawing/2014/main" id="{F89A3761-5D9E-4A54-9873-2669B766177B}"/>
                </a:ext>
              </a:extLst>
            </p:cNvPr>
            <p:cNvSpPr/>
            <p:nvPr/>
          </p:nvSpPr>
          <p:spPr>
            <a:xfrm>
              <a:off x="7278672" y="2040943"/>
              <a:ext cx="626804" cy="96025"/>
            </a:xfrm>
            <a:custGeom>
              <a:avLst/>
              <a:gdLst>
                <a:gd name="connsiteX0" fmla="*/ 571350 w 626804"/>
                <a:gd name="connsiteY0" fmla="*/ 0 h 96025"/>
                <a:gd name="connsiteX1" fmla="*/ 55455 w 626804"/>
                <a:gd name="connsiteY1" fmla="*/ 0 h 96025"/>
                <a:gd name="connsiteX2" fmla="*/ 0 w 626804"/>
                <a:gd name="connsiteY2" fmla="*/ 96025 h 96025"/>
                <a:gd name="connsiteX3" fmla="*/ 626804 w 626804"/>
                <a:gd name="connsiteY3" fmla="*/ 96025 h 96025"/>
                <a:gd name="connsiteX4" fmla="*/ 571350 w 626804"/>
                <a:gd name="connsiteY4" fmla="*/ 0 h 9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804" h="96025">
                  <a:moveTo>
                    <a:pt x="571350" y="0"/>
                  </a:moveTo>
                  <a:lnTo>
                    <a:pt x="55455" y="0"/>
                  </a:lnTo>
                  <a:lnTo>
                    <a:pt x="0" y="96025"/>
                  </a:lnTo>
                  <a:lnTo>
                    <a:pt x="626804" y="96025"/>
                  </a:lnTo>
                  <a:lnTo>
                    <a:pt x="571350" y="0"/>
                  </a:lnTo>
                  <a:close/>
                </a:path>
              </a:pathLst>
            </a:custGeom>
            <a:solidFill>
              <a:schemeClr val="accent2">
                <a:lumMod val="50000"/>
              </a:schemeClr>
            </a:solidFill>
            <a:ln w="7938" cap="flat">
              <a:noFill/>
              <a:prstDash val="solid"/>
              <a:miter/>
            </a:ln>
          </p:spPr>
          <p:txBody>
            <a:bodyPr rtlCol="0" anchor="ctr"/>
            <a:lstStyle/>
            <a:p>
              <a:endParaRPr lang="it-IT"/>
            </a:p>
          </p:txBody>
        </p:sp>
      </p:grpSp>
      <p:sp>
        <p:nvSpPr>
          <p:cNvPr id="50" name="Ovale 49">
            <a:extLst>
              <a:ext uri="{FF2B5EF4-FFF2-40B4-BE49-F238E27FC236}">
                <a16:creationId xmlns:a16="http://schemas.microsoft.com/office/drawing/2014/main" id="{5637721B-A63D-4AD2-8FA1-D92E68E317D2}"/>
              </a:ext>
            </a:extLst>
          </p:cNvPr>
          <p:cNvSpPr>
            <a:spLocks noChangeAspect="1"/>
          </p:cNvSpPr>
          <p:nvPr/>
        </p:nvSpPr>
        <p:spPr>
          <a:xfrm>
            <a:off x="7082232" y="2500757"/>
            <a:ext cx="1035974" cy="103597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51" name="Ovale 50">
            <a:extLst>
              <a:ext uri="{FF2B5EF4-FFF2-40B4-BE49-F238E27FC236}">
                <a16:creationId xmlns:a16="http://schemas.microsoft.com/office/drawing/2014/main" id="{BEB4E30F-4314-462D-8B91-CDCC9A06434E}"/>
              </a:ext>
            </a:extLst>
          </p:cNvPr>
          <p:cNvSpPr>
            <a:spLocks noChangeAspect="1"/>
          </p:cNvSpPr>
          <p:nvPr/>
        </p:nvSpPr>
        <p:spPr>
          <a:xfrm>
            <a:off x="7102691" y="3670790"/>
            <a:ext cx="1035974" cy="103597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52" name="Ovale 51">
            <a:extLst>
              <a:ext uri="{FF2B5EF4-FFF2-40B4-BE49-F238E27FC236}">
                <a16:creationId xmlns:a16="http://schemas.microsoft.com/office/drawing/2014/main" id="{F232DC17-29F1-414B-9525-FE31AC6055F1}"/>
              </a:ext>
            </a:extLst>
          </p:cNvPr>
          <p:cNvSpPr>
            <a:spLocks noChangeAspect="1"/>
          </p:cNvSpPr>
          <p:nvPr/>
        </p:nvSpPr>
        <p:spPr>
          <a:xfrm>
            <a:off x="7109375" y="4843065"/>
            <a:ext cx="1035974" cy="103597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grpSp>
        <p:nvGrpSpPr>
          <p:cNvPr id="31" name="Elemento grafico 13" descr="Piramide con livelli">
            <a:extLst>
              <a:ext uri="{FF2B5EF4-FFF2-40B4-BE49-F238E27FC236}">
                <a16:creationId xmlns:a16="http://schemas.microsoft.com/office/drawing/2014/main" id="{BB8DC3B7-81E0-4102-8B6F-DD419F288DC9}"/>
              </a:ext>
            </a:extLst>
          </p:cNvPr>
          <p:cNvGrpSpPr/>
          <p:nvPr/>
        </p:nvGrpSpPr>
        <p:grpSpPr>
          <a:xfrm>
            <a:off x="7293502" y="2702538"/>
            <a:ext cx="626804" cy="542862"/>
            <a:chOff x="7278672" y="1594106"/>
            <a:chExt cx="626804" cy="542862"/>
          </a:xfrm>
        </p:grpSpPr>
        <p:sp>
          <p:nvSpPr>
            <p:cNvPr id="32" name="Figura a mano libera: forma 31">
              <a:extLst>
                <a:ext uri="{FF2B5EF4-FFF2-40B4-BE49-F238E27FC236}">
                  <a16:creationId xmlns:a16="http://schemas.microsoft.com/office/drawing/2014/main" id="{152F63B5-AF6C-4BF5-A3D6-E200468BEFDA}"/>
                </a:ext>
              </a:extLst>
            </p:cNvPr>
            <p:cNvSpPr/>
            <p:nvPr/>
          </p:nvSpPr>
          <p:spPr>
            <a:xfrm>
              <a:off x="7426551" y="1784876"/>
              <a:ext cx="331046" cy="96025"/>
            </a:xfrm>
            <a:custGeom>
              <a:avLst/>
              <a:gdLst>
                <a:gd name="connsiteX0" fmla="*/ 275672 w 331046"/>
                <a:gd name="connsiteY0" fmla="*/ 0 h 96025"/>
                <a:gd name="connsiteX1" fmla="*/ 55375 w 331046"/>
                <a:gd name="connsiteY1" fmla="*/ 0 h 96025"/>
                <a:gd name="connsiteX2" fmla="*/ 0 w 331046"/>
                <a:gd name="connsiteY2" fmla="*/ 96025 h 96025"/>
                <a:gd name="connsiteX3" fmla="*/ 331047 w 331046"/>
                <a:gd name="connsiteY3" fmla="*/ 96025 h 96025"/>
                <a:gd name="connsiteX4" fmla="*/ 275672 w 331046"/>
                <a:gd name="connsiteY4" fmla="*/ 0 h 9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046" h="96025">
                  <a:moveTo>
                    <a:pt x="275672" y="0"/>
                  </a:moveTo>
                  <a:lnTo>
                    <a:pt x="55375" y="0"/>
                  </a:lnTo>
                  <a:lnTo>
                    <a:pt x="0" y="96025"/>
                  </a:lnTo>
                  <a:lnTo>
                    <a:pt x="331047" y="96025"/>
                  </a:lnTo>
                  <a:lnTo>
                    <a:pt x="275672" y="0"/>
                  </a:lnTo>
                  <a:close/>
                </a:path>
              </a:pathLst>
            </a:custGeom>
            <a:solidFill>
              <a:schemeClr val="tx2">
                <a:alpha val="50000"/>
              </a:schemeClr>
            </a:solidFill>
            <a:ln w="7938" cap="flat">
              <a:noFill/>
              <a:prstDash val="solid"/>
              <a:miter/>
            </a:ln>
          </p:spPr>
          <p:txBody>
            <a:bodyPr rtlCol="0" anchor="ctr"/>
            <a:lstStyle/>
            <a:p>
              <a:endParaRPr lang="it-IT"/>
            </a:p>
          </p:txBody>
        </p:sp>
        <p:sp>
          <p:nvSpPr>
            <p:cNvPr id="33" name="Figura a mano libera: forma 32">
              <a:extLst>
                <a:ext uri="{FF2B5EF4-FFF2-40B4-BE49-F238E27FC236}">
                  <a16:creationId xmlns:a16="http://schemas.microsoft.com/office/drawing/2014/main" id="{703EA5EC-6E35-45FA-B129-A687AAB35AA2}"/>
                </a:ext>
              </a:extLst>
            </p:cNvPr>
            <p:cNvSpPr/>
            <p:nvPr/>
          </p:nvSpPr>
          <p:spPr>
            <a:xfrm>
              <a:off x="7500410" y="1594106"/>
              <a:ext cx="183327" cy="158761"/>
            </a:xfrm>
            <a:custGeom>
              <a:avLst/>
              <a:gdLst>
                <a:gd name="connsiteX0" fmla="*/ 91624 w 183327"/>
                <a:gd name="connsiteY0" fmla="*/ 0 h 158761"/>
                <a:gd name="connsiteX1" fmla="*/ 0 w 183327"/>
                <a:gd name="connsiteY1" fmla="*/ 158762 h 158761"/>
                <a:gd name="connsiteX2" fmla="*/ 183328 w 183327"/>
                <a:gd name="connsiteY2" fmla="*/ 158762 h 158761"/>
                <a:gd name="connsiteX3" fmla="*/ 91624 w 183327"/>
                <a:gd name="connsiteY3" fmla="*/ 0 h 158761"/>
              </a:gdLst>
              <a:ahLst/>
              <a:cxnLst>
                <a:cxn ang="0">
                  <a:pos x="connsiteX0" y="connsiteY0"/>
                </a:cxn>
                <a:cxn ang="0">
                  <a:pos x="connsiteX1" y="connsiteY1"/>
                </a:cxn>
                <a:cxn ang="0">
                  <a:pos x="connsiteX2" y="connsiteY2"/>
                </a:cxn>
                <a:cxn ang="0">
                  <a:pos x="connsiteX3" y="connsiteY3"/>
                </a:cxn>
              </a:cxnLst>
              <a:rect l="l" t="t" r="r" b="b"/>
              <a:pathLst>
                <a:path w="183327" h="158761">
                  <a:moveTo>
                    <a:pt x="91624" y="0"/>
                  </a:moveTo>
                  <a:lnTo>
                    <a:pt x="0" y="158762"/>
                  </a:lnTo>
                  <a:lnTo>
                    <a:pt x="183328" y="158762"/>
                  </a:lnTo>
                  <a:lnTo>
                    <a:pt x="91624" y="0"/>
                  </a:lnTo>
                  <a:close/>
                </a:path>
              </a:pathLst>
            </a:custGeom>
            <a:solidFill>
              <a:schemeClr val="tx2">
                <a:alpha val="50000"/>
              </a:schemeClr>
            </a:solidFill>
            <a:ln w="7938" cap="flat">
              <a:noFill/>
              <a:prstDash val="solid"/>
              <a:miter/>
            </a:ln>
          </p:spPr>
          <p:txBody>
            <a:bodyPr rtlCol="0" anchor="ctr"/>
            <a:lstStyle/>
            <a:p>
              <a:endParaRPr lang="it-IT"/>
            </a:p>
          </p:txBody>
        </p:sp>
        <p:sp>
          <p:nvSpPr>
            <p:cNvPr id="34" name="Figura a mano libera: forma 33">
              <a:extLst>
                <a:ext uri="{FF2B5EF4-FFF2-40B4-BE49-F238E27FC236}">
                  <a16:creationId xmlns:a16="http://schemas.microsoft.com/office/drawing/2014/main" id="{255A90D3-BD5E-47AF-9851-203D71AC4FE0}"/>
                </a:ext>
              </a:extLst>
            </p:cNvPr>
            <p:cNvSpPr/>
            <p:nvPr/>
          </p:nvSpPr>
          <p:spPr>
            <a:xfrm>
              <a:off x="7352612" y="1912909"/>
              <a:ext cx="478925" cy="96025"/>
            </a:xfrm>
            <a:custGeom>
              <a:avLst/>
              <a:gdLst>
                <a:gd name="connsiteX0" fmla="*/ 423471 w 478925"/>
                <a:gd name="connsiteY0" fmla="*/ 0 h 96025"/>
                <a:gd name="connsiteX1" fmla="*/ 55455 w 478925"/>
                <a:gd name="connsiteY1" fmla="*/ 0 h 96025"/>
                <a:gd name="connsiteX2" fmla="*/ 0 w 478925"/>
                <a:gd name="connsiteY2" fmla="*/ 96025 h 96025"/>
                <a:gd name="connsiteX3" fmla="*/ 478925 w 478925"/>
                <a:gd name="connsiteY3" fmla="*/ 96025 h 96025"/>
                <a:gd name="connsiteX4" fmla="*/ 423471 w 478925"/>
                <a:gd name="connsiteY4" fmla="*/ 0 h 9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925" h="96025">
                  <a:moveTo>
                    <a:pt x="423471" y="0"/>
                  </a:moveTo>
                  <a:lnTo>
                    <a:pt x="55455" y="0"/>
                  </a:lnTo>
                  <a:lnTo>
                    <a:pt x="0" y="96025"/>
                  </a:lnTo>
                  <a:lnTo>
                    <a:pt x="478925" y="96025"/>
                  </a:lnTo>
                  <a:lnTo>
                    <a:pt x="423471" y="0"/>
                  </a:lnTo>
                  <a:close/>
                </a:path>
              </a:pathLst>
            </a:custGeom>
            <a:solidFill>
              <a:schemeClr val="tx2"/>
            </a:solidFill>
            <a:ln w="7938" cap="flat">
              <a:noFill/>
              <a:prstDash val="solid"/>
              <a:miter/>
            </a:ln>
          </p:spPr>
          <p:txBody>
            <a:bodyPr rtlCol="0" anchor="ctr"/>
            <a:lstStyle/>
            <a:p>
              <a:endParaRPr lang="it-IT"/>
            </a:p>
          </p:txBody>
        </p:sp>
        <p:sp>
          <p:nvSpPr>
            <p:cNvPr id="35" name="Figura a mano libera: forma 34">
              <a:extLst>
                <a:ext uri="{FF2B5EF4-FFF2-40B4-BE49-F238E27FC236}">
                  <a16:creationId xmlns:a16="http://schemas.microsoft.com/office/drawing/2014/main" id="{5B740C4E-F783-44B4-9E26-988C59FCB8AC}"/>
                </a:ext>
              </a:extLst>
            </p:cNvPr>
            <p:cNvSpPr/>
            <p:nvPr/>
          </p:nvSpPr>
          <p:spPr>
            <a:xfrm>
              <a:off x="7278672" y="2040943"/>
              <a:ext cx="626804" cy="96025"/>
            </a:xfrm>
            <a:custGeom>
              <a:avLst/>
              <a:gdLst>
                <a:gd name="connsiteX0" fmla="*/ 571350 w 626804"/>
                <a:gd name="connsiteY0" fmla="*/ 0 h 96025"/>
                <a:gd name="connsiteX1" fmla="*/ 55455 w 626804"/>
                <a:gd name="connsiteY1" fmla="*/ 0 h 96025"/>
                <a:gd name="connsiteX2" fmla="*/ 0 w 626804"/>
                <a:gd name="connsiteY2" fmla="*/ 96025 h 96025"/>
                <a:gd name="connsiteX3" fmla="*/ 626804 w 626804"/>
                <a:gd name="connsiteY3" fmla="*/ 96025 h 96025"/>
                <a:gd name="connsiteX4" fmla="*/ 571350 w 626804"/>
                <a:gd name="connsiteY4" fmla="*/ 0 h 9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804" h="96025">
                  <a:moveTo>
                    <a:pt x="571350" y="0"/>
                  </a:moveTo>
                  <a:lnTo>
                    <a:pt x="55455" y="0"/>
                  </a:lnTo>
                  <a:lnTo>
                    <a:pt x="0" y="96025"/>
                  </a:lnTo>
                  <a:lnTo>
                    <a:pt x="626804" y="96025"/>
                  </a:lnTo>
                  <a:lnTo>
                    <a:pt x="571350" y="0"/>
                  </a:lnTo>
                  <a:close/>
                </a:path>
              </a:pathLst>
            </a:custGeom>
            <a:solidFill>
              <a:schemeClr val="tx2"/>
            </a:solidFill>
            <a:ln w="7938" cap="flat">
              <a:noFill/>
              <a:prstDash val="solid"/>
              <a:miter/>
            </a:ln>
          </p:spPr>
          <p:txBody>
            <a:bodyPr rtlCol="0" anchor="ctr"/>
            <a:lstStyle/>
            <a:p>
              <a:endParaRPr lang="it-IT"/>
            </a:p>
          </p:txBody>
        </p:sp>
      </p:grpSp>
      <p:grpSp>
        <p:nvGrpSpPr>
          <p:cNvPr id="36" name="Elemento grafico 13" descr="Piramide con livelli">
            <a:extLst>
              <a:ext uri="{FF2B5EF4-FFF2-40B4-BE49-F238E27FC236}">
                <a16:creationId xmlns:a16="http://schemas.microsoft.com/office/drawing/2014/main" id="{2178A5F2-3322-407A-A046-D182D2DF1177}"/>
              </a:ext>
            </a:extLst>
          </p:cNvPr>
          <p:cNvGrpSpPr/>
          <p:nvPr/>
        </p:nvGrpSpPr>
        <p:grpSpPr>
          <a:xfrm>
            <a:off x="7293502" y="3857784"/>
            <a:ext cx="626804" cy="542862"/>
            <a:chOff x="7278672" y="1594106"/>
            <a:chExt cx="626804" cy="542862"/>
          </a:xfrm>
        </p:grpSpPr>
        <p:sp>
          <p:nvSpPr>
            <p:cNvPr id="37" name="Figura a mano libera: forma 36">
              <a:extLst>
                <a:ext uri="{FF2B5EF4-FFF2-40B4-BE49-F238E27FC236}">
                  <a16:creationId xmlns:a16="http://schemas.microsoft.com/office/drawing/2014/main" id="{5FCBB85D-BC6A-47CC-9691-E5F011D6C3AF}"/>
                </a:ext>
              </a:extLst>
            </p:cNvPr>
            <p:cNvSpPr/>
            <p:nvPr/>
          </p:nvSpPr>
          <p:spPr>
            <a:xfrm>
              <a:off x="7426551" y="1784876"/>
              <a:ext cx="331046" cy="96025"/>
            </a:xfrm>
            <a:custGeom>
              <a:avLst/>
              <a:gdLst>
                <a:gd name="connsiteX0" fmla="*/ 275672 w 331046"/>
                <a:gd name="connsiteY0" fmla="*/ 0 h 96025"/>
                <a:gd name="connsiteX1" fmla="*/ 55375 w 331046"/>
                <a:gd name="connsiteY1" fmla="*/ 0 h 96025"/>
                <a:gd name="connsiteX2" fmla="*/ 0 w 331046"/>
                <a:gd name="connsiteY2" fmla="*/ 96025 h 96025"/>
                <a:gd name="connsiteX3" fmla="*/ 331047 w 331046"/>
                <a:gd name="connsiteY3" fmla="*/ 96025 h 96025"/>
                <a:gd name="connsiteX4" fmla="*/ 275672 w 331046"/>
                <a:gd name="connsiteY4" fmla="*/ 0 h 9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046" h="96025">
                  <a:moveTo>
                    <a:pt x="275672" y="0"/>
                  </a:moveTo>
                  <a:lnTo>
                    <a:pt x="55375" y="0"/>
                  </a:lnTo>
                  <a:lnTo>
                    <a:pt x="0" y="96025"/>
                  </a:lnTo>
                  <a:lnTo>
                    <a:pt x="331047" y="96025"/>
                  </a:lnTo>
                  <a:lnTo>
                    <a:pt x="275672" y="0"/>
                  </a:lnTo>
                  <a:close/>
                </a:path>
              </a:pathLst>
            </a:custGeom>
            <a:solidFill>
              <a:schemeClr val="tx2"/>
            </a:solidFill>
            <a:ln w="7938" cap="flat">
              <a:noFill/>
              <a:prstDash val="solid"/>
              <a:miter/>
            </a:ln>
          </p:spPr>
          <p:txBody>
            <a:bodyPr rtlCol="0" anchor="ctr"/>
            <a:lstStyle/>
            <a:p>
              <a:endParaRPr lang="it-IT"/>
            </a:p>
          </p:txBody>
        </p:sp>
        <p:sp>
          <p:nvSpPr>
            <p:cNvPr id="38" name="Figura a mano libera: forma 37">
              <a:extLst>
                <a:ext uri="{FF2B5EF4-FFF2-40B4-BE49-F238E27FC236}">
                  <a16:creationId xmlns:a16="http://schemas.microsoft.com/office/drawing/2014/main" id="{E89E9CCA-F903-492B-8CD8-355936A48754}"/>
                </a:ext>
              </a:extLst>
            </p:cNvPr>
            <p:cNvSpPr/>
            <p:nvPr/>
          </p:nvSpPr>
          <p:spPr>
            <a:xfrm>
              <a:off x="7500410" y="1594106"/>
              <a:ext cx="183327" cy="158761"/>
            </a:xfrm>
            <a:custGeom>
              <a:avLst/>
              <a:gdLst>
                <a:gd name="connsiteX0" fmla="*/ 91624 w 183327"/>
                <a:gd name="connsiteY0" fmla="*/ 0 h 158761"/>
                <a:gd name="connsiteX1" fmla="*/ 0 w 183327"/>
                <a:gd name="connsiteY1" fmla="*/ 158762 h 158761"/>
                <a:gd name="connsiteX2" fmla="*/ 183328 w 183327"/>
                <a:gd name="connsiteY2" fmla="*/ 158762 h 158761"/>
                <a:gd name="connsiteX3" fmla="*/ 91624 w 183327"/>
                <a:gd name="connsiteY3" fmla="*/ 0 h 158761"/>
              </a:gdLst>
              <a:ahLst/>
              <a:cxnLst>
                <a:cxn ang="0">
                  <a:pos x="connsiteX0" y="connsiteY0"/>
                </a:cxn>
                <a:cxn ang="0">
                  <a:pos x="connsiteX1" y="connsiteY1"/>
                </a:cxn>
                <a:cxn ang="0">
                  <a:pos x="connsiteX2" y="connsiteY2"/>
                </a:cxn>
                <a:cxn ang="0">
                  <a:pos x="connsiteX3" y="connsiteY3"/>
                </a:cxn>
              </a:cxnLst>
              <a:rect l="l" t="t" r="r" b="b"/>
              <a:pathLst>
                <a:path w="183327" h="158761">
                  <a:moveTo>
                    <a:pt x="91624" y="0"/>
                  </a:moveTo>
                  <a:lnTo>
                    <a:pt x="0" y="158762"/>
                  </a:lnTo>
                  <a:lnTo>
                    <a:pt x="183328" y="158762"/>
                  </a:lnTo>
                  <a:lnTo>
                    <a:pt x="91624" y="0"/>
                  </a:lnTo>
                  <a:close/>
                </a:path>
              </a:pathLst>
            </a:custGeom>
            <a:solidFill>
              <a:schemeClr val="tx2">
                <a:alpha val="50000"/>
              </a:schemeClr>
            </a:solidFill>
            <a:ln w="7938" cap="flat">
              <a:noFill/>
              <a:prstDash val="solid"/>
              <a:miter/>
            </a:ln>
          </p:spPr>
          <p:txBody>
            <a:bodyPr rtlCol="0" anchor="ctr"/>
            <a:lstStyle/>
            <a:p>
              <a:endParaRPr lang="it-IT"/>
            </a:p>
          </p:txBody>
        </p:sp>
        <p:sp>
          <p:nvSpPr>
            <p:cNvPr id="39" name="Figura a mano libera: forma 38">
              <a:extLst>
                <a:ext uri="{FF2B5EF4-FFF2-40B4-BE49-F238E27FC236}">
                  <a16:creationId xmlns:a16="http://schemas.microsoft.com/office/drawing/2014/main" id="{7830F6D5-96A4-4E54-9947-FF9B2A44FC67}"/>
                </a:ext>
              </a:extLst>
            </p:cNvPr>
            <p:cNvSpPr/>
            <p:nvPr/>
          </p:nvSpPr>
          <p:spPr>
            <a:xfrm>
              <a:off x="7352612" y="1912909"/>
              <a:ext cx="478925" cy="96025"/>
            </a:xfrm>
            <a:custGeom>
              <a:avLst/>
              <a:gdLst>
                <a:gd name="connsiteX0" fmla="*/ 423471 w 478925"/>
                <a:gd name="connsiteY0" fmla="*/ 0 h 96025"/>
                <a:gd name="connsiteX1" fmla="*/ 55455 w 478925"/>
                <a:gd name="connsiteY1" fmla="*/ 0 h 96025"/>
                <a:gd name="connsiteX2" fmla="*/ 0 w 478925"/>
                <a:gd name="connsiteY2" fmla="*/ 96025 h 96025"/>
                <a:gd name="connsiteX3" fmla="*/ 478925 w 478925"/>
                <a:gd name="connsiteY3" fmla="*/ 96025 h 96025"/>
                <a:gd name="connsiteX4" fmla="*/ 423471 w 478925"/>
                <a:gd name="connsiteY4" fmla="*/ 0 h 9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925" h="96025">
                  <a:moveTo>
                    <a:pt x="423471" y="0"/>
                  </a:moveTo>
                  <a:lnTo>
                    <a:pt x="55455" y="0"/>
                  </a:lnTo>
                  <a:lnTo>
                    <a:pt x="0" y="96025"/>
                  </a:lnTo>
                  <a:lnTo>
                    <a:pt x="478925" y="96025"/>
                  </a:lnTo>
                  <a:lnTo>
                    <a:pt x="423471" y="0"/>
                  </a:lnTo>
                  <a:close/>
                </a:path>
              </a:pathLst>
            </a:custGeom>
            <a:solidFill>
              <a:schemeClr val="tx2"/>
            </a:solidFill>
            <a:ln w="7938" cap="flat">
              <a:noFill/>
              <a:prstDash val="solid"/>
              <a:miter/>
            </a:ln>
          </p:spPr>
          <p:txBody>
            <a:bodyPr rtlCol="0" anchor="ctr"/>
            <a:lstStyle/>
            <a:p>
              <a:endParaRPr lang="it-IT"/>
            </a:p>
          </p:txBody>
        </p:sp>
        <p:sp>
          <p:nvSpPr>
            <p:cNvPr id="40" name="Figura a mano libera: forma 39">
              <a:extLst>
                <a:ext uri="{FF2B5EF4-FFF2-40B4-BE49-F238E27FC236}">
                  <a16:creationId xmlns:a16="http://schemas.microsoft.com/office/drawing/2014/main" id="{CD92F6EF-79AD-42AD-86BB-DF79B9865E8E}"/>
                </a:ext>
              </a:extLst>
            </p:cNvPr>
            <p:cNvSpPr/>
            <p:nvPr/>
          </p:nvSpPr>
          <p:spPr>
            <a:xfrm>
              <a:off x="7278672" y="2040943"/>
              <a:ext cx="626804" cy="96025"/>
            </a:xfrm>
            <a:custGeom>
              <a:avLst/>
              <a:gdLst>
                <a:gd name="connsiteX0" fmla="*/ 571350 w 626804"/>
                <a:gd name="connsiteY0" fmla="*/ 0 h 96025"/>
                <a:gd name="connsiteX1" fmla="*/ 55455 w 626804"/>
                <a:gd name="connsiteY1" fmla="*/ 0 h 96025"/>
                <a:gd name="connsiteX2" fmla="*/ 0 w 626804"/>
                <a:gd name="connsiteY2" fmla="*/ 96025 h 96025"/>
                <a:gd name="connsiteX3" fmla="*/ 626804 w 626804"/>
                <a:gd name="connsiteY3" fmla="*/ 96025 h 96025"/>
                <a:gd name="connsiteX4" fmla="*/ 571350 w 626804"/>
                <a:gd name="connsiteY4" fmla="*/ 0 h 9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804" h="96025">
                  <a:moveTo>
                    <a:pt x="571350" y="0"/>
                  </a:moveTo>
                  <a:lnTo>
                    <a:pt x="55455" y="0"/>
                  </a:lnTo>
                  <a:lnTo>
                    <a:pt x="0" y="96025"/>
                  </a:lnTo>
                  <a:lnTo>
                    <a:pt x="626804" y="96025"/>
                  </a:lnTo>
                  <a:lnTo>
                    <a:pt x="571350" y="0"/>
                  </a:lnTo>
                  <a:close/>
                </a:path>
              </a:pathLst>
            </a:custGeom>
            <a:solidFill>
              <a:schemeClr val="tx2"/>
            </a:solidFill>
            <a:ln w="7938" cap="flat">
              <a:noFill/>
              <a:prstDash val="solid"/>
              <a:miter/>
            </a:ln>
          </p:spPr>
          <p:txBody>
            <a:bodyPr rtlCol="0" anchor="ctr"/>
            <a:lstStyle/>
            <a:p>
              <a:endParaRPr lang="it-IT"/>
            </a:p>
          </p:txBody>
        </p:sp>
      </p:grpSp>
      <p:grpSp>
        <p:nvGrpSpPr>
          <p:cNvPr id="41" name="Elemento grafico 13" descr="Piramide con livelli">
            <a:extLst>
              <a:ext uri="{FF2B5EF4-FFF2-40B4-BE49-F238E27FC236}">
                <a16:creationId xmlns:a16="http://schemas.microsoft.com/office/drawing/2014/main" id="{C33D746F-DA6F-478F-BC7D-356CDD6AB6C6}"/>
              </a:ext>
            </a:extLst>
          </p:cNvPr>
          <p:cNvGrpSpPr/>
          <p:nvPr/>
        </p:nvGrpSpPr>
        <p:grpSpPr>
          <a:xfrm>
            <a:off x="7286818" y="5030059"/>
            <a:ext cx="626804" cy="542862"/>
            <a:chOff x="7278672" y="1594106"/>
            <a:chExt cx="626804" cy="542862"/>
          </a:xfrm>
        </p:grpSpPr>
        <p:sp>
          <p:nvSpPr>
            <p:cNvPr id="42" name="Figura a mano libera: forma 41">
              <a:extLst>
                <a:ext uri="{FF2B5EF4-FFF2-40B4-BE49-F238E27FC236}">
                  <a16:creationId xmlns:a16="http://schemas.microsoft.com/office/drawing/2014/main" id="{5895A6B7-3B45-4C70-AA46-34D4DC1D517C}"/>
                </a:ext>
              </a:extLst>
            </p:cNvPr>
            <p:cNvSpPr/>
            <p:nvPr/>
          </p:nvSpPr>
          <p:spPr>
            <a:xfrm>
              <a:off x="7426551" y="1784876"/>
              <a:ext cx="331046" cy="96025"/>
            </a:xfrm>
            <a:custGeom>
              <a:avLst/>
              <a:gdLst>
                <a:gd name="connsiteX0" fmla="*/ 275672 w 331046"/>
                <a:gd name="connsiteY0" fmla="*/ 0 h 96025"/>
                <a:gd name="connsiteX1" fmla="*/ 55375 w 331046"/>
                <a:gd name="connsiteY1" fmla="*/ 0 h 96025"/>
                <a:gd name="connsiteX2" fmla="*/ 0 w 331046"/>
                <a:gd name="connsiteY2" fmla="*/ 96025 h 96025"/>
                <a:gd name="connsiteX3" fmla="*/ 331047 w 331046"/>
                <a:gd name="connsiteY3" fmla="*/ 96025 h 96025"/>
                <a:gd name="connsiteX4" fmla="*/ 275672 w 331046"/>
                <a:gd name="connsiteY4" fmla="*/ 0 h 9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046" h="96025">
                  <a:moveTo>
                    <a:pt x="275672" y="0"/>
                  </a:moveTo>
                  <a:lnTo>
                    <a:pt x="55375" y="0"/>
                  </a:lnTo>
                  <a:lnTo>
                    <a:pt x="0" y="96025"/>
                  </a:lnTo>
                  <a:lnTo>
                    <a:pt x="331047" y="96025"/>
                  </a:lnTo>
                  <a:lnTo>
                    <a:pt x="275672" y="0"/>
                  </a:lnTo>
                  <a:close/>
                </a:path>
              </a:pathLst>
            </a:custGeom>
            <a:solidFill>
              <a:schemeClr val="tx2"/>
            </a:solidFill>
            <a:ln w="7938" cap="flat">
              <a:noFill/>
              <a:prstDash val="solid"/>
              <a:miter/>
            </a:ln>
          </p:spPr>
          <p:txBody>
            <a:bodyPr rtlCol="0" anchor="ctr"/>
            <a:lstStyle/>
            <a:p>
              <a:endParaRPr lang="it-IT"/>
            </a:p>
          </p:txBody>
        </p:sp>
        <p:sp>
          <p:nvSpPr>
            <p:cNvPr id="43" name="Figura a mano libera: forma 42">
              <a:extLst>
                <a:ext uri="{FF2B5EF4-FFF2-40B4-BE49-F238E27FC236}">
                  <a16:creationId xmlns:a16="http://schemas.microsoft.com/office/drawing/2014/main" id="{268B283A-F73E-4971-A46C-5B9A0D558FF2}"/>
                </a:ext>
              </a:extLst>
            </p:cNvPr>
            <p:cNvSpPr/>
            <p:nvPr/>
          </p:nvSpPr>
          <p:spPr>
            <a:xfrm>
              <a:off x="7500410" y="1594106"/>
              <a:ext cx="183327" cy="158761"/>
            </a:xfrm>
            <a:custGeom>
              <a:avLst/>
              <a:gdLst>
                <a:gd name="connsiteX0" fmla="*/ 91624 w 183327"/>
                <a:gd name="connsiteY0" fmla="*/ 0 h 158761"/>
                <a:gd name="connsiteX1" fmla="*/ 0 w 183327"/>
                <a:gd name="connsiteY1" fmla="*/ 158762 h 158761"/>
                <a:gd name="connsiteX2" fmla="*/ 183328 w 183327"/>
                <a:gd name="connsiteY2" fmla="*/ 158762 h 158761"/>
                <a:gd name="connsiteX3" fmla="*/ 91624 w 183327"/>
                <a:gd name="connsiteY3" fmla="*/ 0 h 158761"/>
              </a:gdLst>
              <a:ahLst/>
              <a:cxnLst>
                <a:cxn ang="0">
                  <a:pos x="connsiteX0" y="connsiteY0"/>
                </a:cxn>
                <a:cxn ang="0">
                  <a:pos x="connsiteX1" y="connsiteY1"/>
                </a:cxn>
                <a:cxn ang="0">
                  <a:pos x="connsiteX2" y="connsiteY2"/>
                </a:cxn>
                <a:cxn ang="0">
                  <a:pos x="connsiteX3" y="connsiteY3"/>
                </a:cxn>
              </a:cxnLst>
              <a:rect l="l" t="t" r="r" b="b"/>
              <a:pathLst>
                <a:path w="183327" h="158761">
                  <a:moveTo>
                    <a:pt x="91624" y="0"/>
                  </a:moveTo>
                  <a:lnTo>
                    <a:pt x="0" y="158762"/>
                  </a:lnTo>
                  <a:lnTo>
                    <a:pt x="183328" y="158762"/>
                  </a:lnTo>
                  <a:lnTo>
                    <a:pt x="91624" y="0"/>
                  </a:lnTo>
                  <a:close/>
                </a:path>
              </a:pathLst>
            </a:custGeom>
            <a:solidFill>
              <a:schemeClr val="tx2"/>
            </a:solidFill>
            <a:ln w="7938" cap="flat">
              <a:noFill/>
              <a:prstDash val="solid"/>
              <a:miter/>
            </a:ln>
          </p:spPr>
          <p:txBody>
            <a:bodyPr rtlCol="0" anchor="ctr"/>
            <a:lstStyle/>
            <a:p>
              <a:endParaRPr lang="it-IT"/>
            </a:p>
          </p:txBody>
        </p:sp>
        <p:sp>
          <p:nvSpPr>
            <p:cNvPr id="44" name="Figura a mano libera: forma 43">
              <a:extLst>
                <a:ext uri="{FF2B5EF4-FFF2-40B4-BE49-F238E27FC236}">
                  <a16:creationId xmlns:a16="http://schemas.microsoft.com/office/drawing/2014/main" id="{544FBAFB-C60D-4821-ABD9-448D265E253A}"/>
                </a:ext>
              </a:extLst>
            </p:cNvPr>
            <p:cNvSpPr/>
            <p:nvPr/>
          </p:nvSpPr>
          <p:spPr>
            <a:xfrm>
              <a:off x="7352612" y="1912909"/>
              <a:ext cx="478925" cy="96025"/>
            </a:xfrm>
            <a:custGeom>
              <a:avLst/>
              <a:gdLst>
                <a:gd name="connsiteX0" fmla="*/ 423471 w 478925"/>
                <a:gd name="connsiteY0" fmla="*/ 0 h 96025"/>
                <a:gd name="connsiteX1" fmla="*/ 55455 w 478925"/>
                <a:gd name="connsiteY1" fmla="*/ 0 h 96025"/>
                <a:gd name="connsiteX2" fmla="*/ 0 w 478925"/>
                <a:gd name="connsiteY2" fmla="*/ 96025 h 96025"/>
                <a:gd name="connsiteX3" fmla="*/ 478925 w 478925"/>
                <a:gd name="connsiteY3" fmla="*/ 96025 h 96025"/>
                <a:gd name="connsiteX4" fmla="*/ 423471 w 478925"/>
                <a:gd name="connsiteY4" fmla="*/ 0 h 9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925" h="96025">
                  <a:moveTo>
                    <a:pt x="423471" y="0"/>
                  </a:moveTo>
                  <a:lnTo>
                    <a:pt x="55455" y="0"/>
                  </a:lnTo>
                  <a:lnTo>
                    <a:pt x="0" y="96025"/>
                  </a:lnTo>
                  <a:lnTo>
                    <a:pt x="478925" y="96025"/>
                  </a:lnTo>
                  <a:lnTo>
                    <a:pt x="423471" y="0"/>
                  </a:lnTo>
                  <a:close/>
                </a:path>
              </a:pathLst>
            </a:custGeom>
            <a:solidFill>
              <a:schemeClr val="tx2"/>
            </a:solidFill>
            <a:ln w="7938" cap="flat">
              <a:noFill/>
              <a:prstDash val="solid"/>
              <a:miter/>
            </a:ln>
          </p:spPr>
          <p:txBody>
            <a:bodyPr rtlCol="0" anchor="ctr"/>
            <a:lstStyle/>
            <a:p>
              <a:endParaRPr lang="it-IT"/>
            </a:p>
          </p:txBody>
        </p:sp>
        <p:sp>
          <p:nvSpPr>
            <p:cNvPr id="45" name="Figura a mano libera: forma 44">
              <a:extLst>
                <a:ext uri="{FF2B5EF4-FFF2-40B4-BE49-F238E27FC236}">
                  <a16:creationId xmlns:a16="http://schemas.microsoft.com/office/drawing/2014/main" id="{612667C2-12D4-4EF4-93AA-1368CB664542}"/>
                </a:ext>
              </a:extLst>
            </p:cNvPr>
            <p:cNvSpPr/>
            <p:nvPr/>
          </p:nvSpPr>
          <p:spPr>
            <a:xfrm>
              <a:off x="7278672" y="2040943"/>
              <a:ext cx="626804" cy="96025"/>
            </a:xfrm>
            <a:custGeom>
              <a:avLst/>
              <a:gdLst>
                <a:gd name="connsiteX0" fmla="*/ 571350 w 626804"/>
                <a:gd name="connsiteY0" fmla="*/ 0 h 96025"/>
                <a:gd name="connsiteX1" fmla="*/ 55455 w 626804"/>
                <a:gd name="connsiteY1" fmla="*/ 0 h 96025"/>
                <a:gd name="connsiteX2" fmla="*/ 0 w 626804"/>
                <a:gd name="connsiteY2" fmla="*/ 96025 h 96025"/>
                <a:gd name="connsiteX3" fmla="*/ 626804 w 626804"/>
                <a:gd name="connsiteY3" fmla="*/ 96025 h 96025"/>
                <a:gd name="connsiteX4" fmla="*/ 571350 w 626804"/>
                <a:gd name="connsiteY4" fmla="*/ 0 h 9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804" h="96025">
                  <a:moveTo>
                    <a:pt x="571350" y="0"/>
                  </a:moveTo>
                  <a:lnTo>
                    <a:pt x="55455" y="0"/>
                  </a:lnTo>
                  <a:lnTo>
                    <a:pt x="0" y="96025"/>
                  </a:lnTo>
                  <a:lnTo>
                    <a:pt x="626804" y="96025"/>
                  </a:lnTo>
                  <a:lnTo>
                    <a:pt x="571350" y="0"/>
                  </a:lnTo>
                  <a:close/>
                </a:path>
              </a:pathLst>
            </a:custGeom>
            <a:solidFill>
              <a:schemeClr val="tx2"/>
            </a:solidFill>
            <a:ln w="7938" cap="flat">
              <a:noFill/>
              <a:prstDash val="solid"/>
              <a:miter/>
            </a:ln>
          </p:spPr>
          <p:txBody>
            <a:bodyPr rtlCol="0" anchor="ctr"/>
            <a:lstStyle/>
            <a:p>
              <a:endParaRPr lang="it-IT"/>
            </a:p>
          </p:txBody>
        </p:sp>
      </p:grpSp>
      <p:sp>
        <p:nvSpPr>
          <p:cNvPr id="46" name="Segnaposto testo 7">
            <a:extLst>
              <a:ext uri="{FF2B5EF4-FFF2-40B4-BE49-F238E27FC236}">
                <a16:creationId xmlns:a16="http://schemas.microsoft.com/office/drawing/2014/main" id="{A0618EF0-ED5D-4C54-A841-DFB2B2D4BCB3}"/>
              </a:ext>
            </a:extLst>
          </p:cNvPr>
          <p:cNvSpPr txBox="1">
            <a:spLocks/>
          </p:cNvSpPr>
          <p:nvPr/>
        </p:nvSpPr>
        <p:spPr>
          <a:xfrm>
            <a:off x="8783254" y="1885412"/>
            <a:ext cx="3002400" cy="43200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1200" dirty="0">
                <a:solidFill>
                  <a:schemeClr val="accent2">
                    <a:lumMod val="50000"/>
                  </a:schemeClr>
                </a:solidFill>
              </a:rPr>
              <a:t>Livello Basso</a:t>
            </a:r>
          </a:p>
        </p:txBody>
      </p:sp>
      <p:sp>
        <p:nvSpPr>
          <p:cNvPr id="47" name="Segnaposto testo 7">
            <a:extLst>
              <a:ext uri="{FF2B5EF4-FFF2-40B4-BE49-F238E27FC236}">
                <a16:creationId xmlns:a16="http://schemas.microsoft.com/office/drawing/2014/main" id="{14BDD5FE-3206-4EE8-A65E-2716D36ED5E1}"/>
              </a:ext>
            </a:extLst>
          </p:cNvPr>
          <p:cNvSpPr txBox="1">
            <a:spLocks/>
          </p:cNvSpPr>
          <p:nvPr/>
        </p:nvSpPr>
        <p:spPr>
          <a:xfrm>
            <a:off x="8783254" y="3174599"/>
            <a:ext cx="3002400" cy="43200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1200" dirty="0">
                <a:solidFill>
                  <a:schemeClr val="accent2">
                    <a:lumMod val="50000"/>
                  </a:schemeClr>
                </a:solidFill>
              </a:rPr>
              <a:t>Livello </a:t>
            </a:r>
            <a:r>
              <a:rPr lang="it-IT" sz="1200">
                <a:solidFill>
                  <a:schemeClr val="accent2">
                    <a:lumMod val="50000"/>
                  </a:schemeClr>
                </a:solidFill>
              </a:rPr>
              <a:t>Medio</a:t>
            </a:r>
            <a:endParaRPr lang="it-IT" sz="1200" dirty="0">
              <a:solidFill>
                <a:schemeClr val="accent2">
                  <a:lumMod val="50000"/>
                </a:schemeClr>
              </a:solidFill>
            </a:endParaRPr>
          </a:p>
        </p:txBody>
      </p:sp>
      <p:sp>
        <p:nvSpPr>
          <p:cNvPr id="48" name="Segnaposto testo 7">
            <a:extLst>
              <a:ext uri="{FF2B5EF4-FFF2-40B4-BE49-F238E27FC236}">
                <a16:creationId xmlns:a16="http://schemas.microsoft.com/office/drawing/2014/main" id="{D69B3E4C-1CBD-4A82-8513-910A00B5B188}"/>
              </a:ext>
            </a:extLst>
          </p:cNvPr>
          <p:cNvSpPr txBox="1">
            <a:spLocks/>
          </p:cNvSpPr>
          <p:nvPr/>
        </p:nvSpPr>
        <p:spPr>
          <a:xfrm>
            <a:off x="8768281" y="4199455"/>
            <a:ext cx="3002400" cy="43200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1200" dirty="0">
                <a:solidFill>
                  <a:schemeClr val="accent2">
                    <a:lumMod val="50000"/>
                  </a:schemeClr>
                </a:solidFill>
              </a:rPr>
              <a:t>Livello Medio-Alto</a:t>
            </a:r>
          </a:p>
        </p:txBody>
      </p:sp>
      <p:sp>
        <p:nvSpPr>
          <p:cNvPr id="49" name="Segnaposto testo 7">
            <a:extLst>
              <a:ext uri="{FF2B5EF4-FFF2-40B4-BE49-F238E27FC236}">
                <a16:creationId xmlns:a16="http://schemas.microsoft.com/office/drawing/2014/main" id="{FF567C1C-DF84-4CE8-BD0A-145AE405CD06}"/>
              </a:ext>
            </a:extLst>
          </p:cNvPr>
          <p:cNvSpPr txBox="1">
            <a:spLocks/>
          </p:cNvSpPr>
          <p:nvPr/>
        </p:nvSpPr>
        <p:spPr>
          <a:xfrm>
            <a:off x="8783254" y="5443410"/>
            <a:ext cx="3002400" cy="43200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1200" dirty="0">
                <a:solidFill>
                  <a:schemeClr val="accent2">
                    <a:lumMod val="50000"/>
                  </a:schemeClr>
                </a:solidFill>
              </a:rPr>
              <a:t>Livello Alto</a:t>
            </a:r>
          </a:p>
        </p:txBody>
      </p:sp>
    </p:spTree>
    <p:extLst>
      <p:ext uri="{BB962C8B-B14F-4D97-AF65-F5344CB8AC3E}">
        <p14:creationId xmlns:p14="http://schemas.microsoft.com/office/powerpoint/2010/main" val="2520865144"/>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Segnaposto immagine 104">
            <a:extLst>
              <a:ext uri="{FF2B5EF4-FFF2-40B4-BE49-F238E27FC236}">
                <a16:creationId xmlns:a16="http://schemas.microsoft.com/office/drawing/2014/main" id="{9CF9A97B-8C9E-410A-A1D7-238293088B5A}"/>
              </a:ext>
            </a:extLst>
          </p:cNvPr>
          <p:cNvPicPr>
            <a:picLocks noGrp="1" noChangeAspect="1"/>
          </p:cNvPicPr>
          <p:nvPr>
            <p:ph type="pic" sz="quarter" idx="27"/>
          </p:nvPr>
        </p:nvPicPr>
        <p:blipFill>
          <a:blip r:embed="rId2"/>
          <a:srcRect/>
          <a:stretch/>
        </p:blipFill>
        <p:spPr>
          <a:xfrm>
            <a:off x="105350" y="701808"/>
            <a:ext cx="6208364" cy="5791516"/>
          </a:xfrm>
        </p:spPr>
      </p:pic>
      <p:sp>
        <p:nvSpPr>
          <p:cNvPr id="2" name="Titolo 1">
            <a:extLst>
              <a:ext uri="{FF2B5EF4-FFF2-40B4-BE49-F238E27FC236}">
                <a16:creationId xmlns:a16="http://schemas.microsoft.com/office/drawing/2014/main" id="{352D215A-7D9D-4B71-81A1-3220FCFE316C}"/>
              </a:ext>
            </a:extLst>
          </p:cNvPr>
          <p:cNvSpPr>
            <a:spLocks noGrp="1"/>
          </p:cNvSpPr>
          <p:nvPr>
            <p:ph type="title"/>
          </p:nvPr>
        </p:nvSpPr>
        <p:spPr/>
        <p:txBody>
          <a:bodyPr rtlCol="0"/>
          <a:lstStyle/>
          <a:p>
            <a:pPr rtl="0"/>
            <a:r>
              <a:rPr lang="it-IT" dirty="0">
                <a:solidFill>
                  <a:schemeClr val="accent2">
                    <a:lumMod val="50000"/>
                  </a:schemeClr>
                </a:solidFill>
              </a:rPr>
              <a:t>Le Personas</a:t>
            </a:r>
          </a:p>
        </p:txBody>
      </p:sp>
      <p:sp>
        <p:nvSpPr>
          <p:cNvPr id="8" name="Segnaposto testo 7">
            <a:extLst>
              <a:ext uri="{FF2B5EF4-FFF2-40B4-BE49-F238E27FC236}">
                <a16:creationId xmlns:a16="http://schemas.microsoft.com/office/drawing/2014/main" id="{E6971D8C-ECC5-4EDD-AC10-DDF4CA7E9DC3}"/>
              </a:ext>
            </a:extLst>
          </p:cNvPr>
          <p:cNvSpPr>
            <a:spLocks noGrp="1"/>
          </p:cNvSpPr>
          <p:nvPr>
            <p:ph type="body" sz="quarter" idx="16"/>
          </p:nvPr>
        </p:nvSpPr>
        <p:spPr>
          <a:xfrm>
            <a:off x="8451851" y="1530062"/>
            <a:ext cx="3002400" cy="432000"/>
          </a:xfrm>
        </p:spPr>
        <p:txBody>
          <a:bodyPr rtlCol="0"/>
          <a:lstStyle/>
          <a:p>
            <a:pPr rtl="0"/>
            <a:r>
              <a:rPr lang="it-IT" sz="2800" dirty="0"/>
              <a:t>Marco Risolini</a:t>
            </a:r>
          </a:p>
        </p:txBody>
      </p:sp>
      <p:sp>
        <p:nvSpPr>
          <p:cNvPr id="3" name="Segnaposto numero diapositiva 2">
            <a:extLst>
              <a:ext uri="{FF2B5EF4-FFF2-40B4-BE49-F238E27FC236}">
                <a16:creationId xmlns:a16="http://schemas.microsoft.com/office/drawing/2014/main" id="{B2A7A116-BC28-4E39-B586-25212F9948F2}"/>
              </a:ext>
            </a:extLst>
          </p:cNvPr>
          <p:cNvSpPr>
            <a:spLocks noGrp="1"/>
          </p:cNvSpPr>
          <p:nvPr>
            <p:ph type="sldNum" sz="quarter" idx="26"/>
          </p:nvPr>
        </p:nvSpPr>
        <p:spPr/>
        <p:txBody>
          <a:bodyPr rtlCol="0"/>
          <a:lstStyle/>
          <a:p>
            <a:pPr rtl="0"/>
            <a:fld id="{19B51A1E-902D-48AF-9020-955120F399B6}" type="slidenum">
              <a:rPr lang="it-IT" smtClean="0"/>
              <a:pPr rtl="0"/>
              <a:t>7</a:t>
            </a:fld>
            <a:endParaRPr lang="it-IT" dirty="0"/>
          </a:p>
        </p:txBody>
      </p:sp>
      <p:grpSp>
        <p:nvGrpSpPr>
          <p:cNvPr id="15" name="Elemento grafico 13" descr="Piramide con livelli">
            <a:extLst>
              <a:ext uri="{FF2B5EF4-FFF2-40B4-BE49-F238E27FC236}">
                <a16:creationId xmlns:a16="http://schemas.microsoft.com/office/drawing/2014/main" id="{F8C89700-7015-44D9-85A8-67CCC94A4CEA}"/>
              </a:ext>
            </a:extLst>
          </p:cNvPr>
          <p:cNvGrpSpPr/>
          <p:nvPr/>
        </p:nvGrpSpPr>
        <p:grpSpPr>
          <a:xfrm>
            <a:off x="7300186" y="1587301"/>
            <a:ext cx="626804" cy="542862"/>
            <a:chOff x="7278672" y="1594106"/>
            <a:chExt cx="626804" cy="542862"/>
          </a:xfrm>
        </p:grpSpPr>
        <p:sp>
          <p:nvSpPr>
            <p:cNvPr id="16" name="Figura a mano libera: forma 15">
              <a:extLst>
                <a:ext uri="{FF2B5EF4-FFF2-40B4-BE49-F238E27FC236}">
                  <a16:creationId xmlns:a16="http://schemas.microsoft.com/office/drawing/2014/main" id="{CB3F7ABA-A631-47F9-80F9-117627843895}"/>
                </a:ext>
              </a:extLst>
            </p:cNvPr>
            <p:cNvSpPr/>
            <p:nvPr/>
          </p:nvSpPr>
          <p:spPr>
            <a:xfrm>
              <a:off x="7426551" y="1784876"/>
              <a:ext cx="331046" cy="96025"/>
            </a:xfrm>
            <a:custGeom>
              <a:avLst/>
              <a:gdLst>
                <a:gd name="connsiteX0" fmla="*/ 275672 w 331046"/>
                <a:gd name="connsiteY0" fmla="*/ 0 h 96025"/>
                <a:gd name="connsiteX1" fmla="*/ 55375 w 331046"/>
                <a:gd name="connsiteY1" fmla="*/ 0 h 96025"/>
                <a:gd name="connsiteX2" fmla="*/ 0 w 331046"/>
                <a:gd name="connsiteY2" fmla="*/ 96025 h 96025"/>
                <a:gd name="connsiteX3" fmla="*/ 331047 w 331046"/>
                <a:gd name="connsiteY3" fmla="*/ 96025 h 96025"/>
                <a:gd name="connsiteX4" fmla="*/ 275672 w 331046"/>
                <a:gd name="connsiteY4" fmla="*/ 0 h 9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046" h="96025">
                  <a:moveTo>
                    <a:pt x="275672" y="0"/>
                  </a:moveTo>
                  <a:lnTo>
                    <a:pt x="55375" y="0"/>
                  </a:lnTo>
                  <a:lnTo>
                    <a:pt x="0" y="96025"/>
                  </a:lnTo>
                  <a:lnTo>
                    <a:pt x="331047" y="96025"/>
                  </a:lnTo>
                  <a:lnTo>
                    <a:pt x="275672" y="0"/>
                  </a:lnTo>
                  <a:close/>
                </a:path>
              </a:pathLst>
            </a:custGeom>
            <a:solidFill>
              <a:schemeClr val="tx2">
                <a:alpha val="50000"/>
              </a:schemeClr>
            </a:solidFill>
            <a:ln w="7938" cap="flat">
              <a:noFill/>
              <a:prstDash val="solid"/>
              <a:miter/>
            </a:ln>
          </p:spPr>
          <p:txBody>
            <a:bodyPr rtlCol="0" anchor="ctr"/>
            <a:lstStyle/>
            <a:p>
              <a:endParaRPr lang="it-IT"/>
            </a:p>
          </p:txBody>
        </p:sp>
        <p:sp>
          <p:nvSpPr>
            <p:cNvPr id="17" name="Figura a mano libera: forma 16">
              <a:extLst>
                <a:ext uri="{FF2B5EF4-FFF2-40B4-BE49-F238E27FC236}">
                  <a16:creationId xmlns:a16="http://schemas.microsoft.com/office/drawing/2014/main" id="{796EE0E8-3D69-4D0B-B029-26E2D633F5D8}"/>
                </a:ext>
              </a:extLst>
            </p:cNvPr>
            <p:cNvSpPr/>
            <p:nvPr/>
          </p:nvSpPr>
          <p:spPr>
            <a:xfrm>
              <a:off x="7500410" y="1594106"/>
              <a:ext cx="183327" cy="158761"/>
            </a:xfrm>
            <a:custGeom>
              <a:avLst/>
              <a:gdLst>
                <a:gd name="connsiteX0" fmla="*/ 91624 w 183327"/>
                <a:gd name="connsiteY0" fmla="*/ 0 h 158761"/>
                <a:gd name="connsiteX1" fmla="*/ 0 w 183327"/>
                <a:gd name="connsiteY1" fmla="*/ 158762 h 158761"/>
                <a:gd name="connsiteX2" fmla="*/ 183328 w 183327"/>
                <a:gd name="connsiteY2" fmla="*/ 158762 h 158761"/>
                <a:gd name="connsiteX3" fmla="*/ 91624 w 183327"/>
                <a:gd name="connsiteY3" fmla="*/ 0 h 158761"/>
              </a:gdLst>
              <a:ahLst/>
              <a:cxnLst>
                <a:cxn ang="0">
                  <a:pos x="connsiteX0" y="connsiteY0"/>
                </a:cxn>
                <a:cxn ang="0">
                  <a:pos x="connsiteX1" y="connsiteY1"/>
                </a:cxn>
                <a:cxn ang="0">
                  <a:pos x="connsiteX2" y="connsiteY2"/>
                </a:cxn>
                <a:cxn ang="0">
                  <a:pos x="connsiteX3" y="connsiteY3"/>
                </a:cxn>
              </a:cxnLst>
              <a:rect l="l" t="t" r="r" b="b"/>
              <a:pathLst>
                <a:path w="183327" h="158761">
                  <a:moveTo>
                    <a:pt x="91624" y="0"/>
                  </a:moveTo>
                  <a:lnTo>
                    <a:pt x="0" y="158762"/>
                  </a:lnTo>
                  <a:lnTo>
                    <a:pt x="183328" y="158762"/>
                  </a:lnTo>
                  <a:lnTo>
                    <a:pt x="91624" y="0"/>
                  </a:lnTo>
                  <a:close/>
                </a:path>
              </a:pathLst>
            </a:custGeom>
            <a:solidFill>
              <a:schemeClr val="tx2">
                <a:alpha val="50000"/>
              </a:schemeClr>
            </a:solidFill>
            <a:ln w="7938" cap="flat">
              <a:noFill/>
              <a:prstDash val="solid"/>
              <a:miter/>
            </a:ln>
          </p:spPr>
          <p:txBody>
            <a:bodyPr rtlCol="0" anchor="ctr"/>
            <a:lstStyle/>
            <a:p>
              <a:endParaRPr lang="it-IT"/>
            </a:p>
          </p:txBody>
        </p:sp>
        <p:sp>
          <p:nvSpPr>
            <p:cNvPr id="18" name="Figura a mano libera: forma 17">
              <a:extLst>
                <a:ext uri="{FF2B5EF4-FFF2-40B4-BE49-F238E27FC236}">
                  <a16:creationId xmlns:a16="http://schemas.microsoft.com/office/drawing/2014/main" id="{FA4F565D-4C5A-46E6-B7F2-4A86D1448B03}"/>
                </a:ext>
              </a:extLst>
            </p:cNvPr>
            <p:cNvSpPr/>
            <p:nvPr/>
          </p:nvSpPr>
          <p:spPr>
            <a:xfrm>
              <a:off x="7352612" y="1912909"/>
              <a:ext cx="478925" cy="96025"/>
            </a:xfrm>
            <a:custGeom>
              <a:avLst/>
              <a:gdLst>
                <a:gd name="connsiteX0" fmla="*/ 423471 w 478925"/>
                <a:gd name="connsiteY0" fmla="*/ 0 h 96025"/>
                <a:gd name="connsiteX1" fmla="*/ 55455 w 478925"/>
                <a:gd name="connsiteY1" fmla="*/ 0 h 96025"/>
                <a:gd name="connsiteX2" fmla="*/ 0 w 478925"/>
                <a:gd name="connsiteY2" fmla="*/ 96025 h 96025"/>
                <a:gd name="connsiteX3" fmla="*/ 478925 w 478925"/>
                <a:gd name="connsiteY3" fmla="*/ 96025 h 96025"/>
                <a:gd name="connsiteX4" fmla="*/ 423471 w 478925"/>
                <a:gd name="connsiteY4" fmla="*/ 0 h 9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925" h="96025">
                  <a:moveTo>
                    <a:pt x="423471" y="0"/>
                  </a:moveTo>
                  <a:lnTo>
                    <a:pt x="55455" y="0"/>
                  </a:lnTo>
                  <a:lnTo>
                    <a:pt x="0" y="96025"/>
                  </a:lnTo>
                  <a:lnTo>
                    <a:pt x="478925" y="96025"/>
                  </a:lnTo>
                  <a:lnTo>
                    <a:pt x="423471" y="0"/>
                  </a:lnTo>
                  <a:close/>
                </a:path>
              </a:pathLst>
            </a:custGeom>
            <a:solidFill>
              <a:schemeClr val="tx2">
                <a:alpha val="50000"/>
              </a:schemeClr>
            </a:solidFill>
            <a:ln w="7938" cap="flat">
              <a:noFill/>
              <a:prstDash val="solid"/>
              <a:miter/>
            </a:ln>
          </p:spPr>
          <p:txBody>
            <a:bodyPr rtlCol="0" anchor="ctr"/>
            <a:lstStyle/>
            <a:p>
              <a:endParaRPr lang="it-IT"/>
            </a:p>
          </p:txBody>
        </p:sp>
        <p:sp>
          <p:nvSpPr>
            <p:cNvPr id="19" name="Figura a mano libera: forma 18">
              <a:extLst>
                <a:ext uri="{FF2B5EF4-FFF2-40B4-BE49-F238E27FC236}">
                  <a16:creationId xmlns:a16="http://schemas.microsoft.com/office/drawing/2014/main" id="{F89A3761-5D9E-4A54-9873-2669B766177B}"/>
                </a:ext>
              </a:extLst>
            </p:cNvPr>
            <p:cNvSpPr/>
            <p:nvPr/>
          </p:nvSpPr>
          <p:spPr>
            <a:xfrm>
              <a:off x="7278672" y="2040943"/>
              <a:ext cx="626804" cy="96025"/>
            </a:xfrm>
            <a:custGeom>
              <a:avLst/>
              <a:gdLst>
                <a:gd name="connsiteX0" fmla="*/ 571350 w 626804"/>
                <a:gd name="connsiteY0" fmla="*/ 0 h 96025"/>
                <a:gd name="connsiteX1" fmla="*/ 55455 w 626804"/>
                <a:gd name="connsiteY1" fmla="*/ 0 h 96025"/>
                <a:gd name="connsiteX2" fmla="*/ 0 w 626804"/>
                <a:gd name="connsiteY2" fmla="*/ 96025 h 96025"/>
                <a:gd name="connsiteX3" fmla="*/ 626804 w 626804"/>
                <a:gd name="connsiteY3" fmla="*/ 96025 h 96025"/>
                <a:gd name="connsiteX4" fmla="*/ 571350 w 626804"/>
                <a:gd name="connsiteY4" fmla="*/ 0 h 9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804" h="96025">
                  <a:moveTo>
                    <a:pt x="571350" y="0"/>
                  </a:moveTo>
                  <a:lnTo>
                    <a:pt x="55455" y="0"/>
                  </a:lnTo>
                  <a:lnTo>
                    <a:pt x="0" y="96025"/>
                  </a:lnTo>
                  <a:lnTo>
                    <a:pt x="626804" y="96025"/>
                  </a:lnTo>
                  <a:lnTo>
                    <a:pt x="571350" y="0"/>
                  </a:lnTo>
                  <a:close/>
                </a:path>
              </a:pathLst>
            </a:custGeom>
            <a:solidFill>
              <a:schemeClr val="accent2">
                <a:lumMod val="50000"/>
              </a:schemeClr>
            </a:solidFill>
            <a:ln w="7938" cap="flat">
              <a:noFill/>
              <a:prstDash val="solid"/>
              <a:miter/>
            </a:ln>
          </p:spPr>
          <p:txBody>
            <a:bodyPr rtlCol="0" anchor="ctr"/>
            <a:lstStyle/>
            <a:p>
              <a:endParaRPr lang="it-IT"/>
            </a:p>
          </p:txBody>
        </p:sp>
      </p:grpSp>
      <p:sp>
        <p:nvSpPr>
          <p:cNvPr id="46" name="Segnaposto testo 7">
            <a:extLst>
              <a:ext uri="{FF2B5EF4-FFF2-40B4-BE49-F238E27FC236}">
                <a16:creationId xmlns:a16="http://schemas.microsoft.com/office/drawing/2014/main" id="{A0618EF0-ED5D-4C54-A841-DFB2B2D4BCB3}"/>
              </a:ext>
            </a:extLst>
          </p:cNvPr>
          <p:cNvSpPr txBox="1">
            <a:spLocks/>
          </p:cNvSpPr>
          <p:nvPr/>
        </p:nvSpPr>
        <p:spPr>
          <a:xfrm>
            <a:off x="8451851" y="1874096"/>
            <a:ext cx="3002400" cy="43200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1200" dirty="0">
                <a:solidFill>
                  <a:schemeClr val="accent2">
                    <a:lumMod val="50000"/>
                  </a:schemeClr>
                </a:solidFill>
              </a:rPr>
              <a:t>Hobbista Agricolo</a:t>
            </a:r>
          </a:p>
        </p:txBody>
      </p:sp>
      <p:sp>
        <p:nvSpPr>
          <p:cNvPr id="11" name="CasellaDiTesto 10">
            <a:extLst>
              <a:ext uri="{FF2B5EF4-FFF2-40B4-BE49-F238E27FC236}">
                <a16:creationId xmlns:a16="http://schemas.microsoft.com/office/drawing/2014/main" id="{507F5111-7468-49FF-A6BD-5B69DBABA829}"/>
              </a:ext>
            </a:extLst>
          </p:cNvPr>
          <p:cNvSpPr txBox="1"/>
          <p:nvPr/>
        </p:nvSpPr>
        <p:spPr>
          <a:xfrm>
            <a:off x="7068457" y="2592741"/>
            <a:ext cx="4859912" cy="3247166"/>
          </a:xfrm>
          <a:prstGeom prst="rect">
            <a:avLst/>
          </a:prstGeom>
          <a:solidFill>
            <a:schemeClr val="bg1">
              <a:lumMod val="95000"/>
              <a:alpha val="41000"/>
            </a:schemeClr>
          </a:solidFill>
          <a:effectLst/>
        </p:spPr>
        <p:txBody>
          <a:bodyPr wrap="square" lIns="0" tIns="0" rIns="0" bIns="0" rtlCol="0">
            <a:noAutofit/>
          </a:bodyPr>
          <a:lstStyle/>
          <a:p>
            <a:pPr algn="just">
              <a:lnSpc>
                <a:spcPct val="150000"/>
              </a:lnSpc>
            </a:pPr>
            <a:r>
              <a:rPr lang="it-IT" sz="1400" dirty="0">
                <a:solidFill>
                  <a:schemeClr val="tx1">
                    <a:lumMod val="75000"/>
                    <a:lumOff val="25000"/>
                  </a:schemeClr>
                </a:solidFill>
                <a:latin typeface="+mj-lt"/>
              </a:rPr>
              <a:t>Un ragazzo di 28 anni di Napoli, ha deciso di diventare vegano e di produrre verdure e ortaggi nel giardino della sua villetta, in modo di essere sicuro che i prodotti siano 100% biologici. </a:t>
            </a:r>
          </a:p>
          <a:p>
            <a:pPr algn="just">
              <a:lnSpc>
                <a:spcPct val="150000"/>
              </a:lnSpc>
            </a:pPr>
            <a:endParaRPr lang="it-IT" sz="1400" dirty="0">
              <a:solidFill>
                <a:schemeClr val="tx1">
                  <a:lumMod val="75000"/>
                  <a:lumOff val="25000"/>
                </a:schemeClr>
              </a:solidFill>
              <a:latin typeface="+mj-lt"/>
            </a:endParaRPr>
          </a:p>
          <a:p>
            <a:pPr algn="just">
              <a:lnSpc>
                <a:spcPct val="150000"/>
              </a:lnSpc>
            </a:pPr>
            <a:r>
              <a:rPr lang="it-IT" sz="1400" b="1" dirty="0">
                <a:solidFill>
                  <a:schemeClr val="tx2">
                    <a:lumMod val="50000"/>
                  </a:schemeClr>
                </a:solidFill>
                <a:latin typeface="+mj-lt"/>
              </a:rPr>
              <a:t>Obiettivo: </a:t>
            </a:r>
            <a:r>
              <a:rPr lang="it-IT" sz="1400" dirty="0">
                <a:solidFill>
                  <a:schemeClr val="tx1">
                    <a:lumMod val="75000"/>
                    <a:lumOff val="25000"/>
                  </a:schemeClr>
                </a:solidFill>
                <a:latin typeface="+mj-lt"/>
              </a:rPr>
              <a:t>Sistema che consenta una facile gestione in tutte le fasi del ciclo di vita dei prodotti</a:t>
            </a:r>
          </a:p>
          <a:p>
            <a:pPr algn="l"/>
            <a:endParaRPr lang="it-IT" sz="1200" dirty="0">
              <a:solidFill>
                <a:schemeClr val="tx1">
                  <a:lumMod val="75000"/>
                  <a:lumOff val="25000"/>
                </a:schemeClr>
              </a:solidFill>
              <a:latin typeface="+mn-lt"/>
            </a:endParaRPr>
          </a:p>
        </p:txBody>
      </p:sp>
      <p:sp>
        <p:nvSpPr>
          <p:cNvPr id="12" name="CasellaDiTesto 11">
            <a:extLst>
              <a:ext uri="{FF2B5EF4-FFF2-40B4-BE49-F238E27FC236}">
                <a16:creationId xmlns:a16="http://schemas.microsoft.com/office/drawing/2014/main" id="{95745912-02B2-4B17-9B83-B5987252109D}"/>
              </a:ext>
            </a:extLst>
          </p:cNvPr>
          <p:cNvSpPr txBox="1"/>
          <p:nvPr/>
        </p:nvSpPr>
        <p:spPr>
          <a:xfrm>
            <a:off x="261296" y="225329"/>
            <a:ext cx="5834704" cy="6361861"/>
          </a:xfrm>
          <a:prstGeom prst="rect">
            <a:avLst/>
          </a:prstGeom>
          <a:solidFill>
            <a:schemeClr val="bg1">
              <a:lumMod val="95000"/>
              <a:alpha val="76000"/>
            </a:schemeClr>
          </a:solidFill>
          <a:effectLst>
            <a:outerShdw blurRad="63500" sx="102000" sy="102000" algn="ctr" rotWithShape="0">
              <a:schemeClr val="bg1">
                <a:lumMod val="75000"/>
                <a:alpha val="70000"/>
              </a:schemeClr>
            </a:outerShdw>
            <a:softEdge rad="38100"/>
          </a:effectLst>
        </p:spPr>
        <p:txBody>
          <a:bodyPr wrap="square" lIns="0" tIns="0" rIns="0" bIns="0" rtlCol="0">
            <a:noAutofit/>
          </a:bodyPr>
          <a:lstStyle/>
          <a:p>
            <a:pPr algn="l"/>
            <a:endParaRPr lang="it-IT" sz="1200" dirty="0">
              <a:solidFill>
                <a:schemeClr val="tx1">
                  <a:lumMod val="75000"/>
                  <a:lumOff val="25000"/>
                </a:schemeClr>
              </a:solidFill>
              <a:latin typeface="+mn-lt"/>
            </a:endParaRPr>
          </a:p>
        </p:txBody>
      </p:sp>
      <p:graphicFrame>
        <p:nvGraphicFramePr>
          <p:cNvPr id="20" name="Tabella 20">
            <a:extLst>
              <a:ext uri="{FF2B5EF4-FFF2-40B4-BE49-F238E27FC236}">
                <a16:creationId xmlns:a16="http://schemas.microsoft.com/office/drawing/2014/main" id="{B12317B2-D169-498E-AEE4-EC1C350EA094}"/>
              </a:ext>
            </a:extLst>
          </p:cNvPr>
          <p:cNvGraphicFramePr>
            <a:graphicFrameLocks noGrp="1"/>
          </p:cNvGraphicFramePr>
          <p:nvPr>
            <p:extLst>
              <p:ext uri="{D42A27DB-BD31-4B8C-83A1-F6EECF244321}">
                <p14:modId xmlns:p14="http://schemas.microsoft.com/office/powerpoint/2010/main" val="2918295505"/>
              </p:ext>
            </p:extLst>
          </p:nvPr>
        </p:nvGraphicFramePr>
        <p:xfrm>
          <a:off x="296345" y="254223"/>
          <a:ext cx="5764605" cy="6349554"/>
        </p:xfrm>
        <a:graphic>
          <a:graphicData uri="http://schemas.openxmlformats.org/drawingml/2006/table">
            <a:tbl>
              <a:tblPr firstRow="1" bandRow="1">
                <a:tableStyleId>{69012ECD-51FC-41F1-AA8D-1B2483CD663E}</a:tableStyleId>
              </a:tblPr>
              <a:tblGrid>
                <a:gridCol w="2060113">
                  <a:extLst>
                    <a:ext uri="{9D8B030D-6E8A-4147-A177-3AD203B41FA5}">
                      <a16:colId xmlns:a16="http://schemas.microsoft.com/office/drawing/2014/main" val="518224468"/>
                    </a:ext>
                  </a:extLst>
                </a:gridCol>
                <a:gridCol w="1800664">
                  <a:extLst>
                    <a:ext uri="{9D8B030D-6E8A-4147-A177-3AD203B41FA5}">
                      <a16:colId xmlns:a16="http://schemas.microsoft.com/office/drawing/2014/main" val="581170298"/>
                    </a:ext>
                  </a:extLst>
                </a:gridCol>
                <a:gridCol w="1903828">
                  <a:extLst>
                    <a:ext uri="{9D8B030D-6E8A-4147-A177-3AD203B41FA5}">
                      <a16:colId xmlns:a16="http://schemas.microsoft.com/office/drawing/2014/main" val="1663053240"/>
                    </a:ext>
                  </a:extLst>
                </a:gridCol>
              </a:tblGrid>
              <a:tr h="227665">
                <a:tc gridSpan="3">
                  <a:txBody>
                    <a:bodyPr/>
                    <a:lstStyle/>
                    <a:p>
                      <a:pPr algn="l"/>
                      <a:r>
                        <a:rPr lang="it-IT" sz="1400" b="0" i="0" dirty="0">
                          <a:solidFill>
                            <a:schemeClr val="bg1"/>
                          </a:solidFill>
                          <a:effectLst/>
                          <a:latin typeface="Rockwell Nova" panose="02060503020205020403" pitchFamily="18" charset="0"/>
                        </a:rPr>
                        <a:t>Caratteristiche Psicologiche</a:t>
                      </a:r>
                    </a:p>
                  </a:txBody>
                  <a:tcPr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tx1">
                        <a:lumMod val="75000"/>
                        <a:lumOff val="25000"/>
                      </a:schemeClr>
                    </a:solidFill>
                  </a:tcPr>
                </a:tc>
                <a:tc hMerge="1">
                  <a:txBody>
                    <a:bodyPr/>
                    <a:lstStyle/>
                    <a:p>
                      <a:endParaRPr lang="it-IT"/>
                    </a:p>
                  </a:txBody>
                  <a:tcPr/>
                </a:tc>
                <a:tc hMerge="1">
                  <a:txBody>
                    <a:bodyPr/>
                    <a:lstStyle/>
                    <a:p>
                      <a:endParaRPr lang="it-IT"/>
                    </a:p>
                  </a:txBody>
                  <a:tcPr>
                    <a:lnL>
                      <a:noFill/>
                    </a:lnL>
                  </a:tcPr>
                </a:tc>
                <a:extLst>
                  <a:ext uri="{0D108BD9-81ED-4DB2-BD59-A6C34878D82A}">
                    <a16:rowId xmlns:a16="http://schemas.microsoft.com/office/drawing/2014/main" val="3430053619"/>
                  </a:ext>
                </a:extLst>
              </a:tr>
              <a:tr h="257820">
                <a:tc>
                  <a:txBody>
                    <a:bodyPr/>
                    <a:lstStyle/>
                    <a:p>
                      <a:pPr algn="ctr"/>
                      <a:r>
                        <a:rPr lang="it-IT" sz="1200" dirty="0">
                          <a:solidFill>
                            <a:schemeClr val="tx1">
                              <a:lumMod val="75000"/>
                              <a:lumOff val="25000"/>
                            </a:schemeClr>
                          </a:solidFill>
                          <a:latin typeface="Rockwell Nova" panose="02060503020205020403" pitchFamily="18" charset="0"/>
                        </a:rPr>
                        <a:t>Stile Cognitivo</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tc>
                  <a:txBody>
                    <a:bodyPr/>
                    <a:lstStyle/>
                    <a:p>
                      <a:pPr algn="ctr"/>
                      <a:r>
                        <a:rPr lang="it-IT" sz="1200">
                          <a:solidFill>
                            <a:schemeClr val="tx1">
                              <a:lumMod val="75000"/>
                              <a:lumOff val="25000"/>
                            </a:schemeClr>
                          </a:solidFill>
                          <a:latin typeface="Rockwell Nova" panose="02060503020205020403" pitchFamily="18" charset="0"/>
                        </a:rPr>
                        <a:t>Attitudine</a:t>
                      </a:r>
                      <a:endParaRPr lang="it-IT" sz="1200" dirty="0">
                        <a:solidFill>
                          <a:schemeClr val="tx1">
                            <a:lumMod val="75000"/>
                            <a:lumOff val="25000"/>
                          </a:schemeClr>
                        </a:solidFill>
                        <a:latin typeface="Rockwell Nova" panose="02060503020205020403" pitchFamily="18" charset="0"/>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tc>
                  <a:txBody>
                    <a:bodyPr/>
                    <a:lstStyle/>
                    <a:p>
                      <a:pPr algn="ctr"/>
                      <a:r>
                        <a:rPr lang="it-IT" sz="1200">
                          <a:solidFill>
                            <a:schemeClr val="tx1">
                              <a:lumMod val="75000"/>
                              <a:lumOff val="25000"/>
                            </a:schemeClr>
                          </a:solidFill>
                          <a:latin typeface="Rockwell Nova" panose="02060503020205020403" pitchFamily="18" charset="0"/>
                        </a:rPr>
                        <a:t>Motivazione</a:t>
                      </a:r>
                      <a:endParaRPr lang="it-IT" sz="1200" dirty="0">
                        <a:solidFill>
                          <a:schemeClr val="tx1">
                            <a:lumMod val="75000"/>
                            <a:lumOff val="25000"/>
                          </a:schemeClr>
                        </a:solidFill>
                        <a:latin typeface="Rockwell Nova" panose="02060503020205020403" pitchFamily="18" charset="0"/>
                      </a:endParaRPr>
                    </a:p>
                  </a:txBody>
                  <a:tcPr anchor="ctr">
                    <a:lnL>
                      <a:noFill/>
                    </a:lnL>
                    <a:lnR w="6350" cap="flat" cmpd="sng" algn="ctr">
                      <a:noFill/>
                      <a:prstDash val="solid"/>
                      <a:miter lim="800000"/>
                    </a:lnR>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888125839"/>
                  </a:ext>
                </a:extLst>
              </a:tr>
              <a:tr h="257820">
                <a:tc>
                  <a:txBody>
                    <a:bodyPr/>
                    <a:lstStyle/>
                    <a:p>
                      <a:pPr algn="ctr"/>
                      <a:r>
                        <a:rPr lang="it-IT" sz="1200" dirty="0">
                          <a:solidFill>
                            <a:schemeClr val="tx1">
                              <a:lumMod val="95000"/>
                              <a:lumOff val="5000"/>
                            </a:schemeClr>
                          </a:solidFill>
                          <a:latin typeface="Rockwell Nova" panose="02060503020205020403" pitchFamily="18" charset="0"/>
                        </a:rPr>
                        <a:t>Verbale/Analitico</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it-IT" sz="1200" dirty="0">
                          <a:solidFill>
                            <a:schemeClr val="tx1">
                              <a:lumMod val="95000"/>
                              <a:lumOff val="5000"/>
                            </a:schemeClr>
                          </a:solidFill>
                          <a:latin typeface="Rockwell Nova" panose="02060503020205020403" pitchFamily="18" charset="0"/>
                        </a:rPr>
                        <a:t>Positivo</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it-IT" sz="1200" dirty="0">
                          <a:solidFill>
                            <a:schemeClr val="tx1">
                              <a:lumMod val="95000"/>
                              <a:lumOff val="5000"/>
                            </a:schemeClr>
                          </a:solidFill>
                          <a:latin typeface="Rockwell Nova" panose="02060503020205020403" pitchFamily="18" charset="0"/>
                        </a:rPr>
                        <a:t>Moderata</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3593451521"/>
                  </a:ext>
                </a:extLst>
              </a:tr>
              <a:tr h="257820">
                <a:tc gridSpan="3">
                  <a:txBody>
                    <a:bodyPr/>
                    <a:lstStyle/>
                    <a:p>
                      <a:pPr algn="l"/>
                      <a:r>
                        <a:rPr lang="it-IT" sz="1400" dirty="0">
                          <a:solidFill>
                            <a:schemeClr val="bg1"/>
                          </a:solidFill>
                          <a:latin typeface="Rockwell Nova" panose="02060503020205020403" pitchFamily="18" charset="0"/>
                        </a:rPr>
                        <a:t>Conoscenze ed Esperienza</a:t>
                      </a:r>
                    </a:p>
                  </a:txBody>
                  <a:tcPr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tx1">
                        <a:lumMod val="75000"/>
                        <a:lumOff val="25000"/>
                      </a:schemeClr>
                    </a:solidFill>
                  </a:tcPr>
                </a:tc>
                <a:tc hMerge="1">
                  <a:txBody>
                    <a:bodyPr/>
                    <a:lstStyle/>
                    <a:p>
                      <a:endParaRPr lang="it-IT"/>
                    </a:p>
                  </a:txBody>
                  <a:tcPr/>
                </a:tc>
                <a:tc hMerge="1">
                  <a:txBody>
                    <a:bodyPr/>
                    <a:lstStyle/>
                    <a:p>
                      <a:endParaRPr lang="it-IT"/>
                    </a:p>
                  </a:txBody>
                  <a:tcPr>
                    <a:lnL>
                      <a:noFill/>
                    </a:lnL>
                    <a:lnT w="6350" cap="flat" cmpd="sng" algn="ctr">
                      <a:noFill/>
                      <a:prstDash val="solid"/>
                      <a:miter lim="800000"/>
                    </a:lnT>
                  </a:tcPr>
                </a:tc>
                <a:extLst>
                  <a:ext uri="{0D108BD9-81ED-4DB2-BD59-A6C34878D82A}">
                    <a16:rowId xmlns:a16="http://schemas.microsoft.com/office/drawing/2014/main" val="3155567659"/>
                  </a:ext>
                </a:extLst>
              </a:tr>
              <a:tr h="429700">
                <a:tc>
                  <a:txBody>
                    <a:bodyPr/>
                    <a:lstStyle/>
                    <a:p>
                      <a:pPr algn="ctr"/>
                      <a:r>
                        <a:rPr lang="it-IT" sz="1200" dirty="0">
                          <a:solidFill>
                            <a:schemeClr val="tx1">
                              <a:lumMod val="75000"/>
                              <a:lumOff val="25000"/>
                            </a:schemeClr>
                          </a:solidFill>
                          <a:latin typeface="Rockwell Nova" panose="02060503020205020403" pitchFamily="18" charset="0"/>
                        </a:rPr>
                        <a:t>Livello di Lettura</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tc>
                  <a:txBody>
                    <a:bodyPr/>
                    <a:lstStyle/>
                    <a:p>
                      <a:pPr algn="ctr"/>
                      <a:r>
                        <a:rPr lang="it-IT" sz="1200">
                          <a:solidFill>
                            <a:schemeClr val="tx1">
                              <a:lumMod val="75000"/>
                              <a:lumOff val="25000"/>
                            </a:schemeClr>
                          </a:solidFill>
                          <a:latin typeface="Rockwell Nova" panose="02060503020205020403" pitchFamily="18" charset="0"/>
                        </a:rPr>
                        <a:t>Esperienza Battitura</a:t>
                      </a:r>
                      <a:endParaRPr lang="it-IT" sz="1200" dirty="0">
                        <a:solidFill>
                          <a:schemeClr val="tx1">
                            <a:lumMod val="75000"/>
                            <a:lumOff val="25000"/>
                          </a:schemeClr>
                        </a:solidFill>
                        <a:latin typeface="Rockwell Nova" panose="02060503020205020403" pitchFamily="18" charset="0"/>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tc>
                  <a:txBody>
                    <a:bodyPr/>
                    <a:lstStyle/>
                    <a:p>
                      <a:pPr algn="ctr"/>
                      <a:r>
                        <a:rPr lang="it-IT" sz="1200">
                          <a:solidFill>
                            <a:schemeClr val="tx1">
                              <a:lumMod val="75000"/>
                              <a:lumOff val="25000"/>
                            </a:schemeClr>
                          </a:solidFill>
                          <a:latin typeface="Rockwell Nova" panose="02060503020205020403" pitchFamily="18" charset="0"/>
                        </a:rPr>
                        <a:t>Istruzione</a:t>
                      </a:r>
                      <a:endParaRPr lang="it-IT" sz="1200" dirty="0">
                        <a:solidFill>
                          <a:schemeClr val="tx1">
                            <a:lumMod val="75000"/>
                            <a:lumOff val="25000"/>
                          </a:schemeClr>
                        </a:solidFill>
                        <a:latin typeface="Rockwell Nova" panose="02060503020205020403" pitchFamily="18" charset="0"/>
                      </a:endParaRPr>
                    </a:p>
                  </a:txBody>
                  <a:tcPr anchor="ctr">
                    <a:lnL>
                      <a:noFill/>
                    </a:lnL>
                    <a:lnR w="6350" cap="flat" cmpd="sng" algn="ctr">
                      <a:noFill/>
                      <a:prstDash val="solid"/>
                      <a:miter lim="800000"/>
                    </a:lnR>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559195981"/>
                  </a:ext>
                </a:extLst>
              </a:tr>
              <a:tr h="257820">
                <a:tc>
                  <a:txBody>
                    <a:bodyPr/>
                    <a:lstStyle/>
                    <a:p>
                      <a:pPr algn="ctr"/>
                      <a:r>
                        <a:rPr lang="it-IT" sz="1200" dirty="0">
                          <a:solidFill>
                            <a:schemeClr val="tx1">
                              <a:lumMod val="95000"/>
                              <a:lumOff val="5000"/>
                            </a:schemeClr>
                          </a:solidFill>
                          <a:latin typeface="Rockwell Nova" panose="02060503020205020403" pitchFamily="18" charset="0"/>
                        </a:rPr>
                        <a:t>Oltre 12° grado</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it-IT" sz="1200" dirty="0">
                          <a:solidFill>
                            <a:schemeClr val="tx1">
                              <a:lumMod val="95000"/>
                              <a:lumOff val="5000"/>
                            </a:schemeClr>
                          </a:solidFill>
                          <a:latin typeface="Rockwell Nova" panose="02060503020205020403" pitchFamily="18" charset="0"/>
                        </a:rPr>
                        <a:t>Alta</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it-IT" sz="1200" dirty="0">
                          <a:solidFill>
                            <a:schemeClr val="tx1">
                              <a:lumMod val="95000"/>
                              <a:lumOff val="5000"/>
                            </a:schemeClr>
                          </a:solidFill>
                          <a:latin typeface="Rockwell Nova" panose="02060503020205020403" pitchFamily="18" charset="0"/>
                        </a:rPr>
                        <a:t>Università</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3835445176"/>
                  </a:ext>
                </a:extLst>
              </a:tr>
              <a:tr h="429700">
                <a:tc>
                  <a:txBody>
                    <a:bodyPr/>
                    <a:lstStyle/>
                    <a:p>
                      <a:pPr algn="ctr"/>
                      <a:r>
                        <a:rPr lang="it-IT" sz="1200" dirty="0">
                          <a:solidFill>
                            <a:schemeClr val="tx1">
                              <a:lumMod val="75000"/>
                              <a:lumOff val="25000"/>
                            </a:schemeClr>
                          </a:solidFill>
                          <a:latin typeface="Rockwell Nova" panose="02060503020205020403" pitchFamily="18" charset="0"/>
                        </a:rPr>
                        <a:t>Esperienza col Sistema</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tc>
                  <a:txBody>
                    <a:bodyPr/>
                    <a:lstStyle/>
                    <a:p>
                      <a:pPr algn="ctr"/>
                      <a:r>
                        <a:rPr lang="it-IT" sz="1200">
                          <a:solidFill>
                            <a:schemeClr val="tx1">
                              <a:lumMod val="75000"/>
                              <a:lumOff val="25000"/>
                            </a:schemeClr>
                          </a:solidFill>
                          <a:latin typeface="Rockwell Nova" panose="02060503020205020403" pitchFamily="18" charset="0"/>
                        </a:rPr>
                        <a:t>Esperienza sul Task</a:t>
                      </a:r>
                      <a:endParaRPr lang="it-IT" sz="1200" dirty="0">
                        <a:solidFill>
                          <a:schemeClr val="tx1">
                            <a:lumMod val="75000"/>
                            <a:lumOff val="25000"/>
                          </a:schemeClr>
                        </a:solidFill>
                        <a:latin typeface="Rockwell Nova" panose="02060503020205020403" pitchFamily="18" charset="0"/>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tc>
                  <a:txBody>
                    <a:bodyPr/>
                    <a:lstStyle/>
                    <a:p>
                      <a:pPr algn="ctr"/>
                      <a:r>
                        <a:rPr lang="it-IT" sz="1200">
                          <a:solidFill>
                            <a:schemeClr val="tx1">
                              <a:lumMod val="75000"/>
                              <a:lumOff val="25000"/>
                            </a:schemeClr>
                          </a:solidFill>
                          <a:latin typeface="Rockwell Nova" panose="02060503020205020403" pitchFamily="18" charset="0"/>
                        </a:rPr>
                        <a:t>Esperienza di Applicazioni</a:t>
                      </a:r>
                      <a:endParaRPr lang="it-IT" sz="1200" dirty="0">
                        <a:solidFill>
                          <a:schemeClr val="tx1">
                            <a:lumMod val="75000"/>
                            <a:lumOff val="25000"/>
                          </a:schemeClr>
                        </a:solidFill>
                        <a:latin typeface="Rockwell Nova" panose="02060503020205020403" pitchFamily="18" charset="0"/>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180046163"/>
                  </a:ext>
                </a:extLst>
              </a:tr>
              <a:tr h="257820">
                <a:tc>
                  <a:txBody>
                    <a:bodyPr/>
                    <a:lstStyle/>
                    <a:p>
                      <a:pPr algn="ctr"/>
                      <a:r>
                        <a:rPr lang="it-IT" sz="1200" dirty="0">
                          <a:solidFill>
                            <a:schemeClr val="tx1">
                              <a:lumMod val="95000"/>
                              <a:lumOff val="5000"/>
                            </a:schemeClr>
                          </a:solidFill>
                          <a:latin typeface="Rockwell Nova" panose="02060503020205020403" pitchFamily="18" charset="0"/>
                        </a:rPr>
                        <a:t>Novizio</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dirty="0">
                          <a:solidFill>
                            <a:schemeClr val="tx1">
                              <a:lumMod val="95000"/>
                              <a:lumOff val="5000"/>
                            </a:schemeClr>
                          </a:solidFill>
                          <a:latin typeface="Rockwell Nova" panose="02060503020205020403" pitchFamily="18" charset="0"/>
                        </a:rPr>
                        <a:t>Novizio del Settore</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it-IT" sz="1200" dirty="0">
                          <a:solidFill>
                            <a:schemeClr val="tx1">
                              <a:lumMod val="95000"/>
                              <a:lumOff val="5000"/>
                            </a:schemeClr>
                          </a:solidFill>
                          <a:latin typeface="Rockwell Nova" panose="02060503020205020403" pitchFamily="18" charset="0"/>
                        </a:rPr>
                        <a:t>Nessun Sistema Simile</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119194655"/>
                  </a:ext>
                </a:extLst>
              </a:tr>
              <a:tr h="429700">
                <a:tc>
                  <a:txBody>
                    <a:bodyPr/>
                    <a:lstStyle/>
                    <a:p>
                      <a:pPr algn="ctr"/>
                      <a:r>
                        <a:rPr lang="it-IT" sz="1200" dirty="0">
                          <a:solidFill>
                            <a:schemeClr val="tx1">
                              <a:lumMod val="75000"/>
                              <a:lumOff val="25000"/>
                            </a:schemeClr>
                          </a:solidFill>
                          <a:latin typeface="Rockwell Nova" panose="02060503020205020403" pitchFamily="18" charset="0"/>
                        </a:rPr>
                        <a:t>Linguaggio</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tc>
                  <a:txBody>
                    <a:bodyPr/>
                    <a:lstStyle/>
                    <a:p>
                      <a:pPr algn="ctr"/>
                      <a:r>
                        <a:rPr lang="it-IT" sz="1200">
                          <a:solidFill>
                            <a:schemeClr val="tx1">
                              <a:lumMod val="75000"/>
                              <a:lumOff val="25000"/>
                            </a:schemeClr>
                          </a:solidFill>
                          <a:latin typeface="Rockwell Nova" panose="02060503020205020403" pitchFamily="18" charset="0"/>
                        </a:rPr>
                        <a:t>Uso di Altri Sistemi</a:t>
                      </a:r>
                      <a:endParaRPr lang="it-IT" sz="1200" dirty="0">
                        <a:solidFill>
                          <a:schemeClr val="tx1">
                            <a:lumMod val="75000"/>
                            <a:lumOff val="25000"/>
                          </a:schemeClr>
                        </a:solidFill>
                        <a:latin typeface="Rockwell Nova" panose="02060503020205020403" pitchFamily="18" charset="0"/>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tc>
                  <a:txBody>
                    <a:bodyPr/>
                    <a:lstStyle/>
                    <a:p>
                      <a:pPr algn="ctr"/>
                      <a:r>
                        <a:rPr lang="it-IT" sz="1200">
                          <a:solidFill>
                            <a:schemeClr val="tx1">
                              <a:lumMod val="75000"/>
                              <a:lumOff val="25000"/>
                            </a:schemeClr>
                          </a:solidFill>
                          <a:latin typeface="Rockwell Nova" panose="02060503020205020403" pitchFamily="18" charset="0"/>
                        </a:rPr>
                        <a:t>Conoscenze Informatiche</a:t>
                      </a:r>
                      <a:endParaRPr lang="it-IT" sz="1200" dirty="0">
                        <a:solidFill>
                          <a:schemeClr val="tx1">
                            <a:lumMod val="75000"/>
                            <a:lumOff val="25000"/>
                          </a:schemeClr>
                        </a:solidFill>
                        <a:latin typeface="Rockwell Nova" panose="02060503020205020403" pitchFamily="18" charset="0"/>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611821554"/>
                  </a:ext>
                </a:extLst>
              </a:tr>
              <a:tr h="257820">
                <a:tc>
                  <a:txBody>
                    <a:bodyPr/>
                    <a:lstStyle/>
                    <a:p>
                      <a:pPr algn="ctr"/>
                      <a:r>
                        <a:rPr lang="it-IT" sz="1200" dirty="0">
                          <a:solidFill>
                            <a:schemeClr val="tx1">
                              <a:lumMod val="95000"/>
                              <a:lumOff val="5000"/>
                            </a:schemeClr>
                          </a:solidFill>
                          <a:latin typeface="Rockwell Nova" panose="02060503020205020403" pitchFamily="18" charset="0"/>
                        </a:rPr>
                        <a:t>Italiano</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it-IT" sz="1200" dirty="0">
                          <a:solidFill>
                            <a:schemeClr val="tx1">
                              <a:lumMod val="95000"/>
                              <a:lumOff val="5000"/>
                            </a:schemeClr>
                          </a:solidFill>
                          <a:latin typeface="Rockwell Nova" panose="02060503020205020403" pitchFamily="18" charset="0"/>
                        </a:rPr>
                        <a:t>Nessuno</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it-IT" sz="1200" dirty="0">
                          <a:solidFill>
                            <a:schemeClr val="tx1">
                              <a:lumMod val="95000"/>
                              <a:lumOff val="5000"/>
                            </a:schemeClr>
                          </a:solidFill>
                          <a:latin typeface="Rockwell Nova" panose="02060503020205020403" pitchFamily="18" charset="0"/>
                        </a:rPr>
                        <a:t>Medie</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4218987530"/>
                  </a:ext>
                </a:extLst>
              </a:tr>
              <a:tr h="257820">
                <a:tc gridSpan="3">
                  <a:txBody>
                    <a:bodyPr/>
                    <a:lstStyle/>
                    <a:p>
                      <a:pPr algn="l"/>
                      <a:r>
                        <a:rPr lang="it-IT" sz="1400" dirty="0">
                          <a:solidFill>
                            <a:schemeClr val="bg1"/>
                          </a:solidFill>
                          <a:latin typeface="Rockwell Nova" panose="02060503020205020403" pitchFamily="18" charset="0"/>
                        </a:rPr>
                        <a:t>Caratteristiche di Lavoro e Task</a:t>
                      </a:r>
                    </a:p>
                  </a:txBody>
                  <a:tcPr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tx1">
                        <a:lumMod val="75000"/>
                        <a:lumOff val="25000"/>
                      </a:schemeClr>
                    </a:solidFill>
                  </a:tcPr>
                </a:tc>
                <a:tc hMerge="1">
                  <a:txBody>
                    <a:bodyPr/>
                    <a:lstStyle/>
                    <a:p>
                      <a:endParaRPr lang="it-IT"/>
                    </a:p>
                  </a:txBody>
                  <a:tcPr/>
                </a:tc>
                <a:tc hMerge="1">
                  <a:txBody>
                    <a:bodyPr/>
                    <a:lstStyle/>
                    <a:p>
                      <a:endParaRPr lang="it-IT"/>
                    </a:p>
                  </a:txBody>
                  <a:tcPr>
                    <a:lnL>
                      <a:noFill/>
                    </a:lnL>
                    <a:lnT w="6350" cap="flat" cmpd="sng" algn="ctr">
                      <a:noFill/>
                      <a:prstDash val="solid"/>
                      <a:miter lim="800000"/>
                    </a:lnT>
                  </a:tcPr>
                </a:tc>
                <a:extLst>
                  <a:ext uri="{0D108BD9-81ED-4DB2-BD59-A6C34878D82A}">
                    <a16:rowId xmlns:a16="http://schemas.microsoft.com/office/drawing/2014/main" val="1026127140"/>
                  </a:ext>
                </a:extLst>
              </a:tr>
              <a:tr h="257820">
                <a:tc>
                  <a:txBody>
                    <a:bodyPr/>
                    <a:lstStyle/>
                    <a:p>
                      <a:pPr algn="ctr"/>
                      <a:r>
                        <a:rPr lang="it-IT" sz="1200" dirty="0">
                          <a:solidFill>
                            <a:schemeClr val="tx1">
                              <a:lumMod val="75000"/>
                              <a:lumOff val="25000"/>
                            </a:schemeClr>
                          </a:solidFill>
                          <a:latin typeface="Rockwell Nova" panose="02060503020205020403" pitchFamily="18" charset="0"/>
                        </a:rPr>
                        <a:t>Frequenza d’uso</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tc>
                  <a:txBody>
                    <a:bodyPr/>
                    <a:lstStyle/>
                    <a:p>
                      <a:pPr algn="ctr"/>
                      <a:r>
                        <a:rPr lang="it-IT" sz="1200">
                          <a:solidFill>
                            <a:schemeClr val="tx1">
                              <a:lumMod val="75000"/>
                              <a:lumOff val="25000"/>
                            </a:schemeClr>
                          </a:solidFill>
                          <a:latin typeface="Rockwell Nova" panose="02060503020205020403" pitchFamily="18" charset="0"/>
                        </a:rPr>
                        <a:t>Addestramento</a:t>
                      </a:r>
                      <a:endParaRPr lang="it-IT" sz="1200" dirty="0">
                        <a:solidFill>
                          <a:schemeClr val="tx1">
                            <a:lumMod val="75000"/>
                            <a:lumOff val="25000"/>
                          </a:schemeClr>
                        </a:solidFill>
                        <a:latin typeface="Rockwell Nova" panose="02060503020205020403" pitchFamily="18" charset="0"/>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tc>
                  <a:txBody>
                    <a:bodyPr/>
                    <a:lstStyle/>
                    <a:p>
                      <a:pPr algn="ctr"/>
                      <a:r>
                        <a:rPr lang="it-IT" sz="1200">
                          <a:solidFill>
                            <a:schemeClr val="tx1">
                              <a:lumMod val="75000"/>
                              <a:lumOff val="25000"/>
                            </a:schemeClr>
                          </a:solidFill>
                          <a:latin typeface="Rockwell Nova" panose="02060503020205020403" pitchFamily="18" charset="0"/>
                        </a:rPr>
                        <a:t>Uso del Sistema</a:t>
                      </a:r>
                      <a:endParaRPr lang="it-IT" sz="1200" dirty="0">
                        <a:solidFill>
                          <a:schemeClr val="tx1">
                            <a:lumMod val="75000"/>
                            <a:lumOff val="25000"/>
                          </a:schemeClr>
                        </a:solidFill>
                        <a:latin typeface="Rockwell Nova" panose="02060503020205020403" pitchFamily="18" charset="0"/>
                      </a:endParaRPr>
                    </a:p>
                  </a:txBody>
                  <a:tcPr anchor="ctr">
                    <a:lnL>
                      <a:noFill/>
                    </a:lnL>
                    <a:lnR w="6350" cap="flat" cmpd="sng" algn="ctr">
                      <a:noFill/>
                      <a:prstDash val="solid"/>
                      <a:miter lim="800000"/>
                    </a:lnR>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534845693"/>
                  </a:ext>
                </a:extLst>
              </a:tr>
              <a:tr h="257820">
                <a:tc>
                  <a:txBody>
                    <a:bodyPr/>
                    <a:lstStyle/>
                    <a:p>
                      <a:pPr algn="ctr"/>
                      <a:r>
                        <a:rPr lang="it-IT" sz="1200" dirty="0">
                          <a:solidFill>
                            <a:schemeClr val="tx1">
                              <a:lumMod val="95000"/>
                              <a:lumOff val="5000"/>
                            </a:schemeClr>
                          </a:solidFill>
                          <a:latin typeface="Rockwell Nova" panose="02060503020205020403" pitchFamily="18" charset="0"/>
                        </a:rPr>
                        <a:t>Media</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it-IT" sz="1200">
                          <a:solidFill>
                            <a:schemeClr val="tx1">
                              <a:lumMod val="95000"/>
                              <a:lumOff val="5000"/>
                            </a:schemeClr>
                          </a:solidFill>
                          <a:latin typeface="Rockwell Nova" panose="02060503020205020403" pitchFamily="18" charset="0"/>
                        </a:rPr>
                        <a:t>Solo da Manuale</a:t>
                      </a:r>
                      <a:endParaRPr lang="it-IT" sz="1200" dirty="0">
                        <a:solidFill>
                          <a:schemeClr val="tx1">
                            <a:lumMod val="95000"/>
                            <a:lumOff val="5000"/>
                          </a:schemeClr>
                        </a:solidFill>
                        <a:latin typeface="Rockwell Nova" panose="02060503020205020403" pitchFamily="18" charset="0"/>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it-IT" sz="1200" dirty="0">
                          <a:solidFill>
                            <a:schemeClr val="tx1">
                              <a:lumMod val="95000"/>
                              <a:lumOff val="5000"/>
                            </a:schemeClr>
                          </a:solidFill>
                          <a:latin typeface="Rockwell Nova" panose="02060503020205020403" pitchFamily="18" charset="0"/>
                        </a:rPr>
                        <a:t>Discrezionale</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2556132278"/>
                  </a:ext>
                </a:extLst>
              </a:tr>
              <a:tr h="257820">
                <a:tc>
                  <a:txBody>
                    <a:bodyPr/>
                    <a:lstStyle/>
                    <a:p>
                      <a:pPr algn="ctr"/>
                      <a:r>
                        <a:rPr lang="it-IT" sz="1200" dirty="0">
                          <a:solidFill>
                            <a:schemeClr val="tx1">
                              <a:lumMod val="75000"/>
                              <a:lumOff val="25000"/>
                            </a:schemeClr>
                          </a:solidFill>
                          <a:latin typeface="Rockwell Nova" panose="02060503020205020403" pitchFamily="18" charset="0"/>
                        </a:rPr>
                        <a:t>Categorie di Job</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tc>
                  <a:txBody>
                    <a:bodyPr/>
                    <a:lstStyle/>
                    <a:p>
                      <a:pPr algn="ctr"/>
                      <a:r>
                        <a:rPr lang="it-IT" sz="1200">
                          <a:solidFill>
                            <a:schemeClr val="tx1">
                              <a:lumMod val="75000"/>
                              <a:lumOff val="25000"/>
                            </a:schemeClr>
                          </a:solidFill>
                          <a:latin typeface="Rockwell Nova" panose="02060503020205020403" pitchFamily="18" charset="0"/>
                        </a:rPr>
                        <a:t>Turnover</a:t>
                      </a:r>
                      <a:endParaRPr lang="it-IT" sz="1200" dirty="0">
                        <a:solidFill>
                          <a:schemeClr val="tx1">
                            <a:lumMod val="75000"/>
                            <a:lumOff val="25000"/>
                          </a:schemeClr>
                        </a:solidFill>
                        <a:latin typeface="Rockwell Nova" panose="02060503020205020403" pitchFamily="18" charset="0"/>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tc>
                  <a:txBody>
                    <a:bodyPr/>
                    <a:lstStyle/>
                    <a:p>
                      <a:pPr algn="ctr"/>
                      <a:r>
                        <a:rPr lang="it-IT" sz="1200">
                          <a:solidFill>
                            <a:schemeClr val="tx1">
                              <a:lumMod val="75000"/>
                              <a:lumOff val="25000"/>
                            </a:schemeClr>
                          </a:solidFill>
                          <a:latin typeface="Rockwell Nova" panose="02060503020205020403" pitchFamily="18" charset="0"/>
                        </a:rPr>
                        <a:t>Altri Strumenti</a:t>
                      </a:r>
                      <a:endParaRPr lang="it-IT" sz="1200" dirty="0">
                        <a:solidFill>
                          <a:schemeClr val="tx1">
                            <a:lumMod val="75000"/>
                            <a:lumOff val="25000"/>
                          </a:schemeClr>
                        </a:solidFill>
                        <a:latin typeface="Rockwell Nova" panose="02060503020205020403" pitchFamily="18" charset="0"/>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65982810"/>
                  </a:ext>
                </a:extLst>
              </a:tr>
              <a:tr h="257820">
                <a:tc>
                  <a:txBody>
                    <a:bodyPr/>
                    <a:lstStyle/>
                    <a:p>
                      <a:pPr algn="ctr"/>
                      <a:r>
                        <a:rPr lang="it-IT" sz="1200" dirty="0">
                          <a:solidFill>
                            <a:schemeClr val="tx1">
                              <a:lumMod val="95000"/>
                              <a:lumOff val="5000"/>
                            </a:schemeClr>
                          </a:solidFill>
                          <a:latin typeface="Rockwell Nova" panose="02060503020205020403" pitchFamily="18" charset="0"/>
                        </a:rPr>
                        <a:t>Studente</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it-IT" sz="1200">
                          <a:solidFill>
                            <a:schemeClr val="tx1">
                              <a:lumMod val="95000"/>
                              <a:lumOff val="5000"/>
                            </a:schemeClr>
                          </a:solidFill>
                          <a:latin typeface="Rockwell Nova" panose="02060503020205020403" pitchFamily="18" charset="0"/>
                        </a:rPr>
                        <a:t>Basso</a:t>
                      </a:r>
                      <a:endParaRPr lang="it-IT" sz="1200" dirty="0">
                        <a:solidFill>
                          <a:schemeClr val="tx1">
                            <a:lumMod val="95000"/>
                            <a:lumOff val="5000"/>
                          </a:schemeClr>
                        </a:solidFill>
                        <a:latin typeface="Rockwell Nova" panose="02060503020205020403" pitchFamily="18" charset="0"/>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it-IT" sz="1200" dirty="0">
                          <a:solidFill>
                            <a:schemeClr val="tx1">
                              <a:lumMod val="95000"/>
                              <a:lumOff val="5000"/>
                            </a:schemeClr>
                          </a:solidFill>
                          <a:latin typeface="Rockwell Nova" panose="02060503020205020403" pitchFamily="18" charset="0"/>
                        </a:rPr>
                        <a:t>Altre Macchine</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3415964411"/>
                  </a:ext>
                </a:extLst>
              </a:tr>
              <a:tr h="429700">
                <a:tc>
                  <a:txBody>
                    <a:bodyPr/>
                    <a:lstStyle/>
                    <a:p>
                      <a:pPr algn="ctr"/>
                      <a:r>
                        <a:rPr lang="it-IT" sz="1200" dirty="0">
                          <a:solidFill>
                            <a:schemeClr val="tx1">
                              <a:lumMod val="75000"/>
                              <a:lumOff val="25000"/>
                            </a:schemeClr>
                          </a:solidFill>
                          <a:latin typeface="Rockwell Nova" panose="02060503020205020403" pitchFamily="18" charset="0"/>
                        </a:rPr>
                        <a:t>Importanza del Task</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tc gridSpan="2">
                  <a:txBody>
                    <a:bodyPr/>
                    <a:lstStyle/>
                    <a:p>
                      <a:pPr algn="ctr"/>
                      <a:r>
                        <a:rPr lang="it-IT" sz="1200">
                          <a:solidFill>
                            <a:schemeClr val="tx1">
                              <a:lumMod val="75000"/>
                              <a:lumOff val="25000"/>
                            </a:schemeClr>
                          </a:solidFill>
                          <a:latin typeface="Rockwell Nova" panose="02060503020205020403" pitchFamily="18" charset="0"/>
                        </a:rPr>
                        <a:t>Complessità del Task</a:t>
                      </a:r>
                      <a:endParaRPr lang="it-IT" sz="1200" dirty="0">
                        <a:solidFill>
                          <a:schemeClr val="tx1">
                            <a:lumMod val="75000"/>
                            <a:lumOff val="25000"/>
                          </a:schemeClr>
                        </a:solidFill>
                        <a:latin typeface="Rockwell Nova" panose="02060503020205020403" pitchFamily="18" charset="0"/>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tc hMerge="1">
                  <a:txBody>
                    <a:bodyPr/>
                    <a:lstStyle/>
                    <a:p>
                      <a:endParaRPr lang="it-IT"/>
                    </a:p>
                  </a:txBody>
                  <a:tcPr>
                    <a:lnL>
                      <a:noFill/>
                    </a:lnL>
                    <a:lnT w="6350" cap="flat" cmpd="sng" algn="ctr">
                      <a:noFill/>
                      <a:prstDash val="solid"/>
                      <a:miter lim="800000"/>
                    </a:lnT>
                  </a:tcPr>
                </a:tc>
                <a:extLst>
                  <a:ext uri="{0D108BD9-81ED-4DB2-BD59-A6C34878D82A}">
                    <a16:rowId xmlns:a16="http://schemas.microsoft.com/office/drawing/2014/main" val="4002919980"/>
                  </a:ext>
                </a:extLst>
              </a:tr>
              <a:tr h="257820">
                <a:tc>
                  <a:txBody>
                    <a:bodyPr/>
                    <a:lstStyle/>
                    <a:p>
                      <a:pPr algn="ctr"/>
                      <a:r>
                        <a:rPr lang="it-IT" sz="1200" dirty="0">
                          <a:solidFill>
                            <a:schemeClr val="tx1">
                              <a:lumMod val="95000"/>
                              <a:lumOff val="5000"/>
                            </a:schemeClr>
                          </a:solidFill>
                          <a:latin typeface="Rockwell Nova" panose="02060503020205020403" pitchFamily="18" charset="0"/>
                        </a:rPr>
                        <a:t>Bassa</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gridSpan="2">
                  <a:txBody>
                    <a:bodyPr/>
                    <a:lstStyle/>
                    <a:p>
                      <a:pPr algn="ctr"/>
                      <a:r>
                        <a:rPr lang="it-IT" sz="1200" dirty="0">
                          <a:solidFill>
                            <a:schemeClr val="tx1">
                              <a:lumMod val="95000"/>
                              <a:lumOff val="5000"/>
                            </a:schemeClr>
                          </a:solidFill>
                          <a:latin typeface="Rockwell Nova" panose="02060503020205020403" pitchFamily="18" charset="0"/>
                        </a:rPr>
                        <a:t>Media</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hMerge="1">
                  <a:txBody>
                    <a:bodyPr/>
                    <a:lstStyle/>
                    <a:p>
                      <a:endParaRPr lang="it-IT"/>
                    </a:p>
                  </a:txBody>
                  <a:tcPr>
                    <a:lnL>
                      <a:noFill/>
                    </a:lnL>
                  </a:tcPr>
                </a:tc>
                <a:extLst>
                  <a:ext uri="{0D108BD9-81ED-4DB2-BD59-A6C34878D82A}">
                    <a16:rowId xmlns:a16="http://schemas.microsoft.com/office/drawing/2014/main" val="2169177793"/>
                  </a:ext>
                </a:extLst>
              </a:tr>
              <a:tr h="257820">
                <a:tc gridSpan="3">
                  <a:txBody>
                    <a:bodyPr/>
                    <a:lstStyle/>
                    <a:p>
                      <a:pPr algn="l"/>
                      <a:r>
                        <a:rPr lang="it-IT" sz="1400" b="0" dirty="0">
                          <a:solidFill>
                            <a:schemeClr val="bg1"/>
                          </a:solidFill>
                          <a:latin typeface="Rockwell Nova" panose="02060503020205020403" pitchFamily="18" charset="0"/>
                        </a:rPr>
                        <a:t>Caratteristiche Fisiche</a:t>
                      </a:r>
                    </a:p>
                  </a:txBody>
                  <a:tcPr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tx1">
                        <a:lumMod val="75000"/>
                        <a:lumOff val="25000"/>
                      </a:schemeClr>
                    </a:solidFill>
                  </a:tcPr>
                </a:tc>
                <a:tc hMerge="1">
                  <a:txBody>
                    <a:bodyPr/>
                    <a:lstStyle/>
                    <a:p>
                      <a:endParaRPr lang="it-IT"/>
                    </a:p>
                  </a:txBody>
                  <a:tcPr/>
                </a:tc>
                <a:tc hMerge="1">
                  <a:txBody>
                    <a:bodyPr/>
                    <a:lstStyle/>
                    <a:p>
                      <a:endParaRPr lang="it-IT"/>
                    </a:p>
                  </a:txBody>
                  <a:tcPr>
                    <a:lnL>
                      <a:noFill/>
                    </a:lnL>
                  </a:tcPr>
                </a:tc>
                <a:extLst>
                  <a:ext uri="{0D108BD9-81ED-4DB2-BD59-A6C34878D82A}">
                    <a16:rowId xmlns:a16="http://schemas.microsoft.com/office/drawing/2014/main" val="300075384"/>
                  </a:ext>
                </a:extLst>
              </a:tr>
              <a:tr h="257820">
                <a:tc>
                  <a:txBody>
                    <a:bodyPr/>
                    <a:lstStyle/>
                    <a:p>
                      <a:pPr algn="ctr"/>
                      <a:r>
                        <a:rPr lang="it-IT" sz="1200" dirty="0">
                          <a:solidFill>
                            <a:schemeClr val="tx1">
                              <a:lumMod val="75000"/>
                              <a:lumOff val="25000"/>
                            </a:schemeClr>
                          </a:solidFill>
                          <a:latin typeface="Rockwell Nova" panose="02060503020205020403" pitchFamily="18" charset="0"/>
                        </a:rPr>
                        <a:t>Distingue i Colori</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tc>
                  <a:txBody>
                    <a:bodyPr/>
                    <a:lstStyle/>
                    <a:p>
                      <a:pPr algn="ctr"/>
                      <a:r>
                        <a:rPr lang="it-IT" sz="1200">
                          <a:solidFill>
                            <a:schemeClr val="tx1">
                              <a:lumMod val="75000"/>
                              <a:lumOff val="25000"/>
                            </a:schemeClr>
                          </a:solidFill>
                          <a:latin typeface="Rockwell Nova" panose="02060503020205020403" pitchFamily="18" charset="0"/>
                        </a:rPr>
                        <a:t>Predominanza</a:t>
                      </a:r>
                      <a:endParaRPr lang="it-IT" sz="1200" dirty="0">
                        <a:solidFill>
                          <a:schemeClr val="tx1">
                            <a:lumMod val="75000"/>
                            <a:lumOff val="25000"/>
                          </a:schemeClr>
                        </a:solidFill>
                        <a:latin typeface="Rockwell Nova" panose="02060503020205020403" pitchFamily="18" charset="0"/>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tc>
                  <a:txBody>
                    <a:bodyPr/>
                    <a:lstStyle/>
                    <a:p>
                      <a:pPr algn="ctr"/>
                      <a:r>
                        <a:rPr lang="it-IT" sz="1200">
                          <a:solidFill>
                            <a:schemeClr val="tx1">
                              <a:lumMod val="75000"/>
                              <a:lumOff val="25000"/>
                            </a:schemeClr>
                          </a:solidFill>
                          <a:latin typeface="Rockwell Nova" panose="02060503020205020403" pitchFamily="18" charset="0"/>
                        </a:rPr>
                        <a:t>Sesso</a:t>
                      </a:r>
                      <a:endParaRPr lang="it-IT" sz="1200" dirty="0">
                        <a:solidFill>
                          <a:schemeClr val="tx1">
                            <a:lumMod val="75000"/>
                            <a:lumOff val="25000"/>
                          </a:schemeClr>
                        </a:solidFill>
                        <a:latin typeface="Rockwell Nova" panose="02060503020205020403" pitchFamily="18" charset="0"/>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534403041"/>
                  </a:ext>
                </a:extLst>
              </a:tr>
              <a:tr h="339034">
                <a:tc>
                  <a:txBody>
                    <a:bodyPr/>
                    <a:lstStyle/>
                    <a:p>
                      <a:pPr algn="ctr"/>
                      <a:r>
                        <a:rPr lang="it-IT" sz="1200" dirty="0">
                          <a:solidFill>
                            <a:schemeClr val="tx1">
                              <a:lumMod val="95000"/>
                              <a:lumOff val="5000"/>
                            </a:schemeClr>
                          </a:solidFill>
                          <a:latin typeface="Rockwell Nova" panose="02060503020205020403" pitchFamily="18" charset="0"/>
                        </a:rPr>
                        <a:t>Si</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it-IT" sz="1200" dirty="0">
                          <a:solidFill>
                            <a:schemeClr val="tx1">
                              <a:lumMod val="95000"/>
                              <a:lumOff val="5000"/>
                            </a:schemeClr>
                          </a:solidFill>
                          <a:latin typeface="Rockwell Nova" panose="02060503020205020403" pitchFamily="18" charset="0"/>
                        </a:rPr>
                        <a:t>Destra</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it-IT" sz="1200" dirty="0">
                          <a:solidFill>
                            <a:schemeClr val="tx1">
                              <a:lumMod val="95000"/>
                              <a:lumOff val="5000"/>
                            </a:schemeClr>
                          </a:solidFill>
                          <a:latin typeface="Rockwell Nova" panose="02060503020205020403" pitchFamily="18" charset="0"/>
                        </a:rPr>
                        <a:t>Uomo</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460207848"/>
                  </a:ext>
                </a:extLst>
              </a:tr>
            </a:tbl>
          </a:graphicData>
        </a:graphic>
      </p:graphicFrame>
    </p:spTree>
    <p:extLst>
      <p:ext uri="{BB962C8B-B14F-4D97-AF65-F5344CB8AC3E}">
        <p14:creationId xmlns:p14="http://schemas.microsoft.com/office/powerpoint/2010/main" val="412700645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Segnaposto immagine 104">
            <a:extLst>
              <a:ext uri="{FF2B5EF4-FFF2-40B4-BE49-F238E27FC236}">
                <a16:creationId xmlns:a16="http://schemas.microsoft.com/office/drawing/2014/main" id="{9CF9A97B-8C9E-410A-A1D7-238293088B5A}"/>
              </a:ext>
            </a:extLst>
          </p:cNvPr>
          <p:cNvPicPr>
            <a:picLocks noGrp="1" noChangeAspect="1"/>
          </p:cNvPicPr>
          <p:nvPr>
            <p:ph type="pic" sz="quarter" idx="27"/>
          </p:nvPr>
        </p:nvPicPr>
        <p:blipFill>
          <a:blip r:embed="rId2"/>
          <a:srcRect/>
          <a:stretch/>
        </p:blipFill>
        <p:spPr>
          <a:xfrm>
            <a:off x="105350" y="701808"/>
            <a:ext cx="6208364" cy="5791516"/>
          </a:xfrm>
        </p:spPr>
      </p:pic>
      <p:sp>
        <p:nvSpPr>
          <p:cNvPr id="2" name="Titolo 1">
            <a:extLst>
              <a:ext uri="{FF2B5EF4-FFF2-40B4-BE49-F238E27FC236}">
                <a16:creationId xmlns:a16="http://schemas.microsoft.com/office/drawing/2014/main" id="{352D215A-7D9D-4B71-81A1-3220FCFE316C}"/>
              </a:ext>
            </a:extLst>
          </p:cNvPr>
          <p:cNvSpPr>
            <a:spLocks noGrp="1"/>
          </p:cNvSpPr>
          <p:nvPr>
            <p:ph type="title"/>
          </p:nvPr>
        </p:nvSpPr>
        <p:spPr/>
        <p:txBody>
          <a:bodyPr rtlCol="0"/>
          <a:lstStyle/>
          <a:p>
            <a:pPr rtl="0"/>
            <a:r>
              <a:rPr lang="it-IT" dirty="0">
                <a:solidFill>
                  <a:schemeClr val="accent2">
                    <a:lumMod val="50000"/>
                  </a:schemeClr>
                </a:solidFill>
              </a:rPr>
              <a:t>Le Personas</a:t>
            </a:r>
          </a:p>
        </p:txBody>
      </p:sp>
      <p:sp>
        <p:nvSpPr>
          <p:cNvPr id="8" name="Segnaposto testo 7">
            <a:extLst>
              <a:ext uri="{FF2B5EF4-FFF2-40B4-BE49-F238E27FC236}">
                <a16:creationId xmlns:a16="http://schemas.microsoft.com/office/drawing/2014/main" id="{E6971D8C-ECC5-4EDD-AC10-DDF4CA7E9DC3}"/>
              </a:ext>
            </a:extLst>
          </p:cNvPr>
          <p:cNvSpPr>
            <a:spLocks noGrp="1"/>
          </p:cNvSpPr>
          <p:nvPr>
            <p:ph type="body" sz="quarter" idx="16"/>
          </p:nvPr>
        </p:nvSpPr>
        <p:spPr>
          <a:xfrm>
            <a:off x="8454683" y="1540522"/>
            <a:ext cx="3631966" cy="432000"/>
          </a:xfrm>
        </p:spPr>
        <p:txBody>
          <a:bodyPr rtlCol="0"/>
          <a:lstStyle/>
          <a:p>
            <a:pPr rtl="0"/>
            <a:r>
              <a:rPr lang="it-IT" sz="2800" dirty="0"/>
              <a:t>Giuseppe Buonocore</a:t>
            </a:r>
          </a:p>
        </p:txBody>
      </p:sp>
      <p:sp>
        <p:nvSpPr>
          <p:cNvPr id="3" name="Segnaposto numero diapositiva 2">
            <a:extLst>
              <a:ext uri="{FF2B5EF4-FFF2-40B4-BE49-F238E27FC236}">
                <a16:creationId xmlns:a16="http://schemas.microsoft.com/office/drawing/2014/main" id="{B2A7A116-BC28-4E39-B586-25212F9948F2}"/>
              </a:ext>
            </a:extLst>
          </p:cNvPr>
          <p:cNvSpPr>
            <a:spLocks noGrp="1"/>
          </p:cNvSpPr>
          <p:nvPr>
            <p:ph type="sldNum" sz="quarter" idx="26"/>
          </p:nvPr>
        </p:nvSpPr>
        <p:spPr/>
        <p:txBody>
          <a:bodyPr rtlCol="0"/>
          <a:lstStyle/>
          <a:p>
            <a:pPr rtl="0"/>
            <a:fld id="{19B51A1E-902D-48AF-9020-955120F399B6}" type="slidenum">
              <a:rPr lang="it-IT" smtClean="0"/>
              <a:pPr rtl="0"/>
              <a:t>8</a:t>
            </a:fld>
            <a:endParaRPr lang="it-IT" dirty="0"/>
          </a:p>
        </p:txBody>
      </p:sp>
      <p:grpSp>
        <p:nvGrpSpPr>
          <p:cNvPr id="15" name="Elemento grafico 13" descr="Piramide con livelli">
            <a:extLst>
              <a:ext uri="{FF2B5EF4-FFF2-40B4-BE49-F238E27FC236}">
                <a16:creationId xmlns:a16="http://schemas.microsoft.com/office/drawing/2014/main" id="{F8C89700-7015-44D9-85A8-67CCC94A4CEA}"/>
              </a:ext>
            </a:extLst>
          </p:cNvPr>
          <p:cNvGrpSpPr/>
          <p:nvPr/>
        </p:nvGrpSpPr>
        <p:grpSpPr>
          <a:xfrm>
            <a:off x="7300186" y="1587301"/>
            <a:ext cx="626804" cy="542862"/>
            <a:chOff x="7278672" y="1594106"/>
            <a:chExt cx="626804" cy="542862"/>
          </a:xfrm>
        </p:grpSpPr>
        <p:sp>
          <p:nvSpPr>
            <p:cNvPr id="16" name="Figura a mano libera: forma 15">
              <a:extLst>
                <a:ext uri="{FF2B5EF4-FFF2-40B4-BE49-F238E27FC236}">
                  <a16:creationId xmlns:a16="http://schemas.microsoft.com/office/drawing/2014/main" id="{CB3F7ABA-A631-47F9-80F9-117627843895}"/>
                </a:ext>
              </a:extLst>
            </p:cNvPr>
            <p:cNvSpPr/>
            <p:nvPr/>
          </p:nvSpPr>
          <p:spPr>
            <a:xfrm>
              <a:off x="7426551" y="1784876"/>
              <a:ext cx="331046" cy="96025"/>
            </a:xfrm>
            <a:custGeom>
              <a:avLst/>
              <a:gdLst>
                <a:gd name="connsiteX0" fmla="*/ 275672 w 331046"/>
                <a:gd name="connsiteY0" fmla="*/ 0 h 96025"/>
                <a:gd name="connsiteX1" fmla="*/ 55375 w 331046"/>
                <a:gd name="connsiteY1" fmla="*/ 0 h 96025"/>
                <a:gd name="connsiteX2" fmla="*/ 0 w 331046"/>
                <a:gd name="connsiteY2" fmla="*/ 96025 h 96025"/>
                <a:gd name="connsiteX3" fmla="*/ 331047 w 331046"/>
                <a:gd name="connsiteY3" fmla="*/ 96025 h 96025"/>
                <a:gd name="connsiteX4" fmla="*/ 275672 w 331046"/>
                <a:gd name="connsiteY4" fmla="*/ 0 h 9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046" h="96025">
                  <a:moveTo>
                    <a:pt x="275672" y="0"/>
                  </a:moveTo>
                  <a:lnTo>
                    <a:pt x="55375" y="0"/>
                  </a:lnTo>
                  <a:lnTo>
                    <a:pt x="0" y="96025"/>
                  </a:lnTo>
                  <a:lnTo>
                    <a:pt x="331047" y="96025"/>
                  </a:lnTo>
                  <a:lnTo>
                    <a:pt x="275672" y="0"/>
                  </a:lnTo>
                  <a:close/>
                </a:path>
              </a:pathLst>
            </a:custGeom>
            <a:solidFill>
              <a:schemeClr val="tx2">
                <a:alpha val="50000"/>
              </a:schemeClr>
            </a:solidFill>
            <a:ln w="7938" cap="flat">
              <a:noFill/>
              <a:prstDash val="solid"/>
              <a:miter/>
            </a:ln>
          </p:spPr>
          <p:txBody>
            <a:bodyPr rtlCol="0" anchor="ctr"/>
            <a:lstStyle/>
            <a:p>
              <a:endParaRPr lang="it-IT"/>
            </a:p>
          </p:txBody>
        </p:sp>
        <p:sp>
          <p:nvSpPr>
            <p:cNvPr id="17" name="Figura a mano libera: forma 16">
              <a:extLst>
                <a:ext uri="{FF2B5EF4-FFF2-40B4-BE49-F238E27FC236}">
                  <a16:creationId xmlns:a16="http://schemas.microsoft.com/office/drawing/2014/main" id="{796EE0E8-3D69-4D0B-B029-26E2D633F5D8}"/>
                </a:ext>
              </a:extLst>
            </p:cNvPr>
            <p:cNvSpPr/>
            <p:nvPr/>
          </p:nvSpPr>
          <p:spPr>
            <a:xfrm>
              <a:off x="7500410" y="1594106"/>
              <a:ext cx="183327" cy="158761"/>
            </a:xfrm>
            <a:custGeom>
              <a:avLst/>
              <a:gdLst>
                <a:gd name="connsiteX0" fmla="*/ 91624 w 183327"/>
                <a:gd name="connsiteY0" fmla="*/ 0 h 158761"/>
                <a:gd name="connsiteX1" fmla="*/ 0 w 183327"/>
                <a:gd name="connsiteY1" fmla="*/ 158762 h 158761"/>
                <a:gd name="connsiteX2" fmla="*/ 183328 w 183327"/>
                <a:gd name="connsiteY2" fmla="*/ 158762 h 158761"/>
                <a:gd name="connsiteX3" fmla="*/ 91624 w 183327"/>
                <a:gd name="connsiteY3" fmla="*/ 0 h 158761"/>
              </a:gdLst>
              <a:ahLst/>
              <a:cxnLst>
                <a:cxn ang="0">
                  <a:pos x="connsiteX0" y="connsiteY0"/>
                </a:cxn>
                <a:cxn ang="0">
                  <a:pos x="connsiteX1" y="connsiteY1"/>
                </a:cxn>
                <a:cxn ang="0">
                  <a:pos x="connsiteX2" y="connsiteY2"/>
                </a:cxn>
                <a:cxn ang="0">
                  <a:pos x="connsiteX3" y="connsiteY3"/>
                </a:cxn>
              </a:cxnLst>
              <a:rect l="l" t="t" r="r" b="b"/>
              <a:pathLst>
                <a:path w="183327" h="158761">
                  <a:moveTo>
                    <a:pt x="91624" y="0"/>
                  </a:moveTo>
                  <a:lnTo>
                    <a:pt x="0" y="158762"/>
                  </a:lnTo>
                  <a:lnTo>
                    <a:pt x="183328" y="158762"/>
                  </a:lnTo>
                  <a:lnTo>
                    <a:pt x="91624" y="0"/>
                  </a:lnTo>
                  <a:close/>
                </a:path>
              </a:pathLst>
            </a:custGeom>
            <a:solidFill>
              <a:schemeClr val="tx2">
                <a:alpha val="50000"/>
              </a:schemeClr>
            </a:solidFill>
            <a:ln w="7938" cap="flat">
              <a:noFill/>
              <a:prstDash val="solid"/>
              <a:miter/>
            </a:ln>
          </p:spPr>
          <p:txBody>
            <a:bodyPr rtlCol="0" anchor="ctr"/>
            <a:lstStyle/>
            <a:p>
              <a:endParaRPr lang="it-IT"/>
            </a:p>
          </p:txBody>
        </p:sp>
        <p:sp>
          <p:nvSpPr>
            <p:cNvPr id="18" name="Figura a mano libera: forma 17">
              <a:extLst>
                <a:ext uri="{FF2B5EF4-FFF2-40B4-BE49-F238E27FC236}">
                  <a16:creationId xmlns:a16="http://schemas.microsoft.com/office/drawing/2014/main" id="{FA4F565D-4C5A-46E6-B7F2-4A86D1448B03}"/>
                </a:ext>
              </a:extLst>
            </p:cNvPr>
            <p:cNvSpPr/>
            <p:nvPr/>
          </p:nvSpPr>
          <p:spPr>
            <a:xfrm>
              <a:off x="7352612" y="1912909"/>
              <a:ext cx="478925" cy="96025"/>
            </a:xfrm>
            <a:custGeom>
              <a:avLst/>
              <a:gdLst>
                <a:gd name="connsiteX0" fmla="*/ 423471 w 478925"/>
                <a:gd name="connsiteY0" fmla="*/ 0 h 96025"/>
                <a:gd name="connsiteX1" fmla="*/ 55455 w 478925"/>
                <a:gd name="connsiteY1" fmla="*/ 0 h 96025"/>
                <a:gd name="connsiteX2" fmla="*/ 0 w 478925"/>
                <a:gd name="connsiteY2" fmla="*/ 96025 h 96025"/>
                <a:gd name="connsiteX3" fmla="*/ 478925 w 478925"/>
                <a:gd name="connsiteY3" fmla="*/ 96025 h 96025"/>
                <a:gd name="connsiteX4" fmla="*/ 423471 w 478925"/>
                <a:gd name="connsiteY4" fmla="*/ 0 h 9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925" h="96025">
                  <a:moveTo>
                    <a:pt x="423471" y="0"/>
                  </a:moveTo>
                  <a:lnTo>
                    <a:pt x="55455" y="0"/>
                  </a:lnTo>
                  <a:lnTo>
                    <a:pt x="0" y="96025"/>
                  </a:lnTo>
                  <a:lnTo>
                    <a:pt x="478925" y="96025"/>
                  </a:lnTo>
                  <a:lnTo>
                    <a:pt x="423471" y="0"/>
                  </a:lnTo>
                  <a:close/>
                </a:path>
              </a:pathLst>
            </a:custGeom>
            <a:solidFill>
              <a:schemeClr val="tx2"/>
            </a:solidFill>
            <a:ln w="7938" cap="flat">
              <a:noFill/>
              <a:prstDash val="solid"/>
              <a:miter/>
            </a:ln>
          </p:spPr>
          <p:txBody>
            <a:bodyPr rtlCol="0" anchor="ctr"/>
            <a:lstStyle/>
            <a:p>
              <a:endParaRPr lang="it-IT"/>
            </a:p>
          </p:txBody>
        </p:sp>
        <p:sp>
          <p:nvSpPr>
            <p:cNvPr id="19" name="Figura a mano libera: forma 18">
              <a:extLst>
                <a:ext uri="{FF2B5EF4-FFF2-40B4-BE49-F238E27FC236}">
                  <a16:creationId xmlns:a16="http://schemas.microsoft.com/office/drawing/2014/main" id="{F89A3761-5D9E-4A54-9873-2669B766177B}"/>
                </a:ext>
              </a:extLst>
            </p:cNvPr>
            <p:cNvSpPr/>
            <p:nvPr/>
          </p:nvSpPr>
          <p:spPr>
            <a:xfrm>
              <a:off x="7278672" y="2040943"/>
              <a:ext cx="626804" cy="96025"/>
            </a:xfrm>
            <a:custGeom>
              <a:avLst/>
              <a:gdLst>
                <a:gd name="connsiteX0" fmla="*/ 571350 w 626804"/>
                <a:gd name="connsiteY0" fmla="*/ 0 h 96025"/>
                <a:gd name="connsiteX1" fmla="*/ 55455 w 626804"/>
                <a:gd name="connsiteY1" fmla="*/ 0 h 96025"/>
                <a:gd name="connsiteX2" fmla="*/ 0 w 626804"/>
                <a:gd name="connsiteY2" fmla="*/ 96025 h 96025"/>
                <a:gd name="connsiteX3" fmla="*/ 626804 w 626804"/>
                <a:gd name="connsiteY3" fmla="*/ 96025 h 96025"/>
                <a:gd name="connsiteX4" fmla="*/ 571350 w 626804"/>
                <a:gd name="connsiteY4" fmla="*/ 0 h 9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804" h="96025">
                  <a:moveTo>
                    <a:pt x="571350" y="0"/>
                  </a:moveTo>
                  <a:lnTo>
                    <a:pt x="55455" y="0"/>
                  </a:lnTo>
                  <a:lnTo>
                    <a:pt x="0" y="96025"/>
                  </a:lnTo>
                  <a:lnTo>
                    <a:pt x="626804" y="96025"/>
                  </a:lnTo>
                  <a:lnTo>
                    <a:pt x="571350" y="0"/>
                  </a:lnTo>
                  <a:close/>
                </a:path>
              </a:pathLst>
            </a:custGeom>
            <a:solidFill>
              <a:schemeClr val="accent2">
                <a:lumMod val="50000"/>
              </a:schemeClr>
            </a:solidFill>
            <a:ln w="7938" cap="flat">
              <a:noFill/>
              <a:prstDash val="solid"/>
              <a:miter/>
            </a:ln>
          </p:spPr>
          <p:txBody>
            <a:bodyPr rtlCol="0" anchor="ctr"/>
            <a:lstStyle/>
            <a:p>
              <a:endParaRPr lang="it-IT"/>
            </a:p>
          </p:txBody>
        </p:sp>
      </p:grpSp>
      <p:sp>
        <p:nvSpPr>
          <p:cNvPr id="46" name="Segnaposto testo 7">
            <a:extLst>
              <a:ext uri="{FF2B5EF4-FFF2-40B4-BE49-F238E27FC236}">
                <a16:creationId xmlns:a16="http://schemas.microsoft.com/office/drawing/2014/main" id="{A0618EF0-ED5D-4C54-A841-DFB2B2D4BCB3}"/>
              </a:ext>
            </a:extLst>
          </p:cNvPr>
          <p:cNvSpPr txBox="1">
            <a:spLocks/>
          </p:cNvSpPr>
          <p:nvPr/>
        </p:nvSpPr>
        <p:spPr>
          <a:xfrm>
            <a:off x="8454683" y="1914163"/>
            <a:ext cx="3002400" cy="43200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1200" dirty="0">
                <a:solidFill>
                  <a:schemeClr val="accent2">
                    <a:lumMod val="50000"/>
                  </a:schemeClr>
                </a:solidFill>
              </a:rPr>
              <a:t>Agricoltore Occasionale</a:t>
            </a:r>
          </a:p>
        </p:txBody>
      </p:sp>
      <p:sp>
        <p:nvSpPr>
          <p:cNvPr id="11" name="CasellaDiTesto 10">
            <a:extLst>
              <a:ext uri="{FF2B5EF4-FFF2-40B4-BE49-F238E27FC236}">
                <a16:creationId xmlns:a16="http://schemas.microsoft.com/office/drawing/2014/main" id="{507F5111-7468-49FF-A6BD-5B69DBABA829}"/>
              </a:ext>
            </a:extLst>
          </p:cNvPr>
          <p:cNvSpPr txBox="1"/>
          <p:nvPr/>
        </p:nvSpPr>
        <p:spPr>
          <a:xfrm>
            <a:off x="7068457" y="2592741"/>
            <a:ext cx="4859912" cy="3247166"/>
          </a:xfrm>
          <a:prstGeom prst="rect">
            <a:avLst/>
          </a:prstGeom>
          <a:solidFill>
            <a:schemeClr val="bg1">
              <a:lumMod val="95000"/>
              <a:alpha val="41000"/>
            </a:schemeClr>
          </a:solidFill>
          <a:effectLst/>
        </p:spPr>
        <p:txBody>
          <a:bodyPr wrap="square" lIns="0" tIns="0" rIns="0" bIns="0" rtlCol="0">
            <a:noAutofit/>
          </a:bodyPr>
          <a:lstStyle/>
          <a:p>
            <a:pPr algn="just">
              <a:lnSpc>
                <a:spcPct val="150000"/>
              </a:lnSpc>
            </a:pPr>
            <a:r>
              <a:rPr lang="it-IT" sz="1400" dirty="0">
                <a:solidFill>
                  <a:schemeClr val="tx1">
                    <a:lumMod val="75000"/>
                    <a:lumOff val="25000"/>
                  </a:schemeClr>
                </a:solidFill>
                <a:latin typeface="+mj-lt"/>
              </a:rPr>
              <a:t>Un uomo di 50 anni di Napoli, vorrebbe occuparsi  di un piccolo podere lasciatogli in eredità dal padre così da mantenere vivo il legame che aveva con lui, ma a causa di mancanza di tempo e della locazione del podere non può prendersene cura tutti i giorni ed inoltre non ne è molto pratico.</a:t>
            </a:r>
          </a:p>
          <a:p>
            <a:pPr algn="just">
              <a:lnSpc>
                <a:spcPct val="150000"/>
              </a:lnSpc>
            </a:pPr>
            <a:endParaRPr lang="it-IT" sz="1400" dirty="0">
              <a:solidFill>
                <a:schemeClr val="tx1">
                  <a:lumMod val="75000"/>
                  <a:lumOff val="25000"/>
                </a:schemeClr>
              </a:solidFill>
              <a:latin typeface="+mj-lt"/>
            </a:endParaRPr>
          </a:p>
          <a:p>
            <a:pPr algn="just">
              <a:lnSpc>
                <a:spcPct val="150000"/>
              </a:lnSpc>
            </a:pPr>
            <a:r>
              <a:rPr lang="it-IT" sz="1400" b="1" dirty="0">
                <a:solidFill>
                  <a:schemeClr val="accent2">
                    <a:lumMod val="50000"/>
                  </a:schemeClr>
                </a:solidFill>
                <a:latin typeface="+mj-lt"/>
              </a:rPr>
              <a:t>Obiettivo: </a:t>
            </a:r>
            <a:r>
              <a:rPr lang="it-IT" sz="1400" dirty="0">
                <a:solidFill>
                  <a:schemeClr val="tx1">
                    <a:lumMod val="75000"/>
                    <a:lumOff val="25000"/>
                  </a:schemeClr>
                </a:solidFill>
                <a:latin typeface="+mj-lt"/>
              </a:rPr>
              <a:t>Sistema capace di indicargli di cosa il suo podere necessita.</a:t>
            </a:r>
          </a:p>
        </p:txBody>
      </p:sp>
      <p:sp>
        <p:nvSpPr>
          <p:cNvPr id="14" name="CasellaDiTesto 13">
            <a:extLst>
              <a:ext uri="{FF2B5EF4-FFF2-40B4-BE49-F238E27FC236}">
                <a16:creationId xmlns:a16="http://schemas.microsoft.com/office/drawing/2014/main" id="{779C9156-0AD4-4BF2-9D7B-5C5F73BCD75F}"/>
              </a:ext>
            </a:extLst>
          </p:cNvPr>
          <p:cNvSpPr txBox="1"/>
          <p:nvPr/>
        </p:nvSpPr>
        <p:spPr>
          <a:xfrm>
            <a:off x="261296" y="225329"/>
            <a:ext cx="5834704" cy="6361861"/>
          </a:xfrm>
          <a:prstGeom prst="rect">
            <a:avLst/>
          </a:prstGeom>
          <a:solidFill>
            <a:schemeClr val="bg1">
              <a:lumMod val="95000"/>
              <a:alpha val="76000"/>
            </a:schemeClr>
          </a:solidFill>
          <a:effectLst>
            <a:outerShdw blurRad="63500" sx="102000" sy="102000" algn="ctr" rotWithShape="0">
              <a:schemeClr val="bg1">
                <a:lumMod val="75000"/>
                <a:alpha val="70000"/>
              </a:schemeClr>
            </a:outerShdw>
            <a:softEdge rad="38100"/>
          </a:effectLst>
        </p:spPr>
        <p:txBody>
          <a:bodyPr wrap="square" lIns="0" tIns="0" rIns="0" bIns="0" rtlCol="0">
            <a:noAutofit/>
          </a:bodyPr>
          <a:lstStyle/>
          <a:p>
            <a:pPr algn="l"/>
            <a:endParaRPr lang="it-IT" sz="1200" dirty="0">
              <a:solidFill>
                <a:schemeClr val="tx1">
                  <a:lumMod val="75000"/>
                  <a:lumOff val="25000"/>
                </a:schemeClr>
              </a:solidFill>
              <a:latin typeface="+mn-lt"/>
            </a:endParaRPr>
          </a:p>
        </p:txBody>
      </p:sp>
      <p:graphicFrame>
        <p:nvGraphicFramePr>
          <p:cNvPr id="20" name="Tabella 20">
            <a:extLst>
              <a:ext uri="{FF2B5EF4-FFF2-40B4-BE49-F238E27FC236}">
                <a16:creationId xmlns:a16="http://schemas.microsoft.com/office/drawing/2014/main" id="{0672A0E6-F692-43DC-B41B-F6D7403401BD}"/>
              </a:ext>
            </a:extLst>
          </p:cNvPr>
          <p:cNvGraphicFramePr>
            <a:graphicFrameLocks noGrp="1"/>
          </p:cNvGraphicFramePr>
          <p:nvPr>
            <p:extLst>
              <p:ext uri="{D42A27DB-BD31-4B8C-83A1-F6EECF244321}">
                <p14:modId xmlns:p14="http://schemas.microsoft.com/office/powerpoint/2010/main" val="516115215"/>
              </p:ext>
            </p:extLst>
          </p:nvPr>
        </p:nvGraphicFramePr>
        <p:xfrm>
          <a:off x="296345" y="283117"/>
          <a:ext cx="5764605" cy="6349554"/>
        </p:xfrm>
        <a:graphic>
          <a:graphicData uri="http://schemas.openxmlformats.org/drawingml/2006/table">
            <a:tbl>
              <a:tblPr firstRow="1" bandRow="1">
                <a:tableStyleId>{69012ECD-51FC-41F1-AA8D-1B2483CD663E}</a:tableStyleId>
              </a:tblPr>
              <a:tblGrid>
                <a:gridCol w="2060113">
                  <a:extLst>
                    <a:ext uri="{9D8B030D-6E8A-4147-A177-3AD203B41FA5}">
                      <a16:colId xmlns:a16="http://schemas.microsoft.com/office/drawing/2014/main" val="518224468"/>
                    </a:ext>
                  </a:extLst>
                </a:gridCol>
                <a:gridCol w="1800664">
                  <a:extLst>
                    <a:ext uri="{9D8B030D-6E8A-4147-A177-3AD203B41FA5}">
                      <a16:colId xmlns:a16="http://schemas.microsoft.com/office/drawing/2014/main" val="581170298"/>
                    </a:ext>
                  </a:extLst>
                </a:gridCol>
                <a:gridCol w="1903828">
                  <a:extLst>
                    <a:ext uri="{9D8B030D-6E8A-4147-A177-3AD203B41FA5}">
                      <a16:colId xmlns:a16="http://schemas.microsoft.com/office/drawing/2014/main" val="1663053240"/>
                    </a:ext>
                  </a:extLst>
                </a:gridCol>
              </a:tblGrid>
              <a:tr h="227665">
                <a:tc gridSpan="3">
                  <a:txBody>
                    <a:bodyPr/>
                    <a:lstStyle/>
                    <a:p>
                      <a:pPr algn="l"/>
                      <a:r>
                        <a:rPr lang="it-IT" sz="1400" b="0" i="0" dirty="0">
                          <a:solidFill>
                            <a:schemeClr val="bg1"/>
                          </a:solidFill>
                          <a:effectLst/>
                          <a:latin typeface="Rockwell Nova" panose="02060503020205020403" pitchFamily="18" charset="0"/>
                        </a:rPr>
                        <a:t>Caratteristiche Psicologiche</a:t>
                      </a:r>
                    </a:p>
                  </a:txBody>
                  <a:tcPr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tx1">
                        <a:lumMod val="75000"/>
                        <a:lumOff val="25000"/>
                      </a:schemeClr>
                    </a:solidFill>
                  </a:tcPr>
                </a:tc>
                <a:tc hMerge="1">
                  <a:txBody>
                    <a:bodyPr/>
                    <a:lstStyle/>
                    <a:p>
                      <a:endParaRPr lang="it-IT"/>
                    </a:p>
                  </a:txBody>
                  <a:tcPr/>
                </a:tc>
                <a:tc hMerge="1">
                  <a:txBody>
                    <a:bodyPr/>
                    <a:lstStyle/>
                    <a:p>
                      <a:endParaRPr lang="it-IT"/>
                    </a:p>
                  </a:txBody>
                  <a:tcPr>
                    <a:lnL>
                      <a:noFill/>
                    </a:lnL>
                  </a:tcPr>
                </a:tc>
                <a:extLst>
                  <a:ext uri="{0D108BD9-81ED-4DB2-BD59-A6C34878D82A}">
                    <a16:rowId xmlns:a16="http://schemas.microsoft.com/office/drawing/2014/main" val="3430053619"/>
                  </a:ext>
                </a:extLst>
              </a:tr>
              <a:tr h="257820">
                <a:tc>
                  <a:txBody>
                    <a:bodyPr/>
                    <a:lstStyle/>
                    <a:p>
                      <a:pPr algn="ctr"/>
                      <a:r>
                        <a:rPr lang="it-IT" sz="1200" dirty="0">
                          <a:solidFill>
                            <a:schemeClr val="tx1">
                              <a:lumMod val="75000"/>
                              <a:lumOff val="25000"/>
                            </a:schemeClr>
                          </a:solidFill>
                          <a:latin typeface="Rockwell Nova" panose="02060503020205020403" pitchFamily="18" charset="0"/>
                        </a:rPr>
                        <a:t>Stile Cognitivo</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tc>
                  <a:txBody>
                    <a:bodyPr/>
                    <a:lstStyle/>
                    <a:p>
                      <a:pPr algn="ctr"/>
                      <a:r>
                        <a:rPr lang="it-IT" sz="1200">
                          <a:solidFill>
                            <a:schemeClr val="tx1">
                              <a:lumMod val="75000"/>
                              <a:lumOff val="25000"/>
                            </a:schemeClr>
                          </a:solidFill>
                          <a:latin typeface="Rockwell Nova" panose="02060503020205020403" pitchFamily="18" charset="0"/>
                        </a:rPr>
                        <a:t>Attitudine</a:t>
                      </a:r>
                      <a:endParaRPr lang="it-IT" sz="1200" dirty="0">
                        <a:solidFill>
                          <a:schemeClr val="tx1">
                            <a:lumMod val="75000"/>
                            <a:lumOff val="25000"/>
                          </a:schemeClr>
                        </a:solidFill>
                        <a:latin typeface="Rockwell Nova" panose="02060503020205020403" pitchFamily="18" charset="0"/>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tc>
                  <a:txBody>
                    <a:bodyPr/>
                    <a:lstStyle/>
                    <a:p>
                      <a:pPr algn="ctr"/>
                      <a:r>
                        <a:rPr lang="it-IT" sz="1200" dirty="0">
                          <a:solidFill>
                            <a:schemeClr val="tx1">
                              <a:lumMod val="75000"/>
                              <a:lumOff val="25000"/>
                            </a:schemeClr>
                          </a:solidFill>
                          <a:latin typeface="Rockwell Nova" panose="02060503020205020403" pitchFamily="18" charset="0"/>
                        </a:rPr>
                        <a:t>Motivazione</a:t>
                      </a:r>
                    </a:p>
                  </a:txBody>
                  <a:tcPr anchor="ctr">
                    <a:lnL>
                      <a:noFill/>
                    </a:lnL>
                    <a:lnR w="6350" cap="flat" cmpd="sng" algn="ctr">
                      <a:noFill/>
                      <a:prstDash val="solid"/>
                      <a:miter lim="800000"/>
                    </a:lnR>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888125839"/>
                  </a:ext>
                </a:extLst>
              </a:tr>
              <a:tr h="257820">
                <a:tc>
                  <a:txBody>
                    <a:bodyPr/>
                    <a:lstStyle/>
                    <a:p>
                      <a:pPr algn="ctr"/>
                      <a:r>
                        <a:rPr lang="it-IT" sz="1200" dirty="0">
                          <a:solidFill>
                            <a:schemeClr val="tx1">
                              <a:lumMod val="95000"/>
                              <a:lumOff val="5000"/>
                            </a:schemeClr>
                          </a:solidFill>
                          <a:latin typeface="Rockwell Nova" panose="02060503020205020403" pitchFamily="18" charset="0"/>
                        </a:rPr>
                        <a:t>Verbale/Intuitivo</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it-IT" sz="1200" dirty="0">
                          <a:solidFill>
                            <a:schemeClr val="tx1">
                              <a:lumMod val="95000"/>
                              <a:lumOff val="5000"/>
                            </a:schemeClr>
                          </a:solidFill>
                          <a:latin typeface="Rockwell Nova" panose="02060503020205020403" pitchFamily="18" charset="0"/>
                        </a:rPr>
                        <a:t>Neutrale</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it-IT" sz="1200" dirty="0">
                          <a:solidFill>
                            <a:schemeClr val="tx1">
                              <a:lumMod val="95000"/>
                              <a:lumOff val="5000"/>
                            </a:schemeClr>
                          </a:solidFill>
                          <a:latin typeface="Rockwell Nova" panose="02060503020205020403" pitchFamily="18" charset="0"/>
                        </a:rPr>
                        <a:t>Alta</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3593451521"/>
                  </a:ext>
                </a:extLst>
              </a:tr>
              <a:tr h="257820">
                <a:tc gridSpan="3">
                  <a:txBody>
                    <a:bodyPr/>
                    <a:lstStyle/>
                    <a:p>
                      <a:pPr algn="l"/>
                      <a:r>
                        <a:rPr lang="it-IT" sz="1400" dirty="0">
                          <a:solidFill>
                            <a:schemeClr val="bg1"/>
                          </a:solidFill>
                          <a:latin typeface="Rockwell Nova" panose="02060503020205020403" pitchFamily="18" charset="0"/>
                        </a:rPr>
                        <a:t>Conoscenze ed Esperienza</a:t>
                      </a:r>
                    </a:p>
                  </a:txBody>
                  <a:tcPr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tx1">
                        <a:lumMod val="75000"/>
                        <a:lumOff val="25000"/>
                      </a:schemeClr>
                    </a:solidFill>
                  </a:tcPr>
                </a:tc>
                <a:tc hMerge="1">
                  <a:txBody>
                    <a:bodyPr/>
                    <a:lstStyle/>
                    <a:p>
                      <a:endParaRPr lang="it-IT"/>
                    </a:p>
                  </a:txBody>
                  <a:tcPr/>
                </a:tc>
                <a:tc hMerge="1">
                  <a:txBody>
                    <a:bodyPr/>
                    <a:lstStyle/>
                    <a:p>
                      <a:endParaRPr lang="it-IT"/>
                    </a:p>
                  </a:txBody>
                  <a:tcPr>
                    <a:lnL>
                      <a:noFill/>
                    </a:lnL>
                    <a:lnT w="6350" cap="flat" cmpd="sng" algn="ctr">
                      <a:noFill/>
                      <a:prstDash val="solid"/>
                      <a:miter lim="800000"/>
                    </a:lnT>
                  </a:tcPr>
                </a:tc>
                <a:extLst>
                  <a:ext uri="{0D108BD9-81ED-4DB2-BD59-A6C34878D82A}">
                    <a16:rowId xmlns:a16="http://schemas.microsoft.com/office/drawing/2014/main" val="3155567659"/>
                  </a:ext>
                </a:extLst>
              </a:tr>
              <a:tr h="429700">
                <a:tc>
                  <a:txBody>
                    <a:bodyPr/>
                    <a:lstStyle/>
                    <a:p>
                      <a:pPr algn="ctr"/>
                      <a:r>
                        <a:rPr lang="it-IT" sz="1200" dirty="0">
                          <a:solidFill>
                            <a:schemeClr val="tx1">
                              <a:lumMod val="75000"/>
                              <a:lumOff val="25000"/>
                            </a:schemeClr>
                          </a:solidFill>
                          <a:latin typeface="Rockwell Nova" panose="02060503020205020403" pitchFamily="18" charset="0"/>
                        </a:rPr>
                        <a:t>Livello di Lettura</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tc>
                  <a:txBody>
                    <a:bodyPr/>
                    <a:lstStyle/>
                    <a:p>
                      <a:pPr algn="ctr"/>
                      <a:r>
                        <a:rPr lang="it-IT" sz="1200">
                          <a:solidFill>
                            <a:schemeClr val="tx1">
                              <a:lumMod val="75000"/>
                              <a:lumOff val="25000"/>
                            </a:schemeClr>
                          </a:solidFill>
                          <a:latin typeface="Rockwell Nova" panose="02060503020205020403" pitchFamily="18" charset="0"/>
                        </a:rPr>
                        <a:t>Esperienza Battitura</a:t>
                      </a:r>
                      <a:endParaRPr lang="it-IT" sz="1200" dirty="0">
                        <a:solidFill>
                          <a:schemeClr val="tx1">
                            <a:lumMod val="75000"/>
                            <a:lumOff val="25000"/>
                          </a:schemeClr>
                        </a:solidFill>
                        <a:latin typeface="Rockwell Nova" panose="02060503020205020403" pitchFamily="18" charset="0"/>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tc>
                  <a:txBody>
                    <a:bodyPr/>
                    <a:lstStyle/>
                    <a:p>
                      <a:pPr algn="ctr"/>
                      <a:r>
                        <a:rPr lang="it-IT" sz="1200" dirty="0">
                          <a:solidFill>
                            <a:schemeClr val="tx1">
                              <a:lumMod val="75000"/>
                              <a:lumOff val="25000"/>
                            </a:schemeClr>
                          </a:solidFill>
                          <a:latin typeface="Rockwell Nova" panose="02060503020205020403" pitchFamily="18" charset="0"/>
                        </a:rPr>
                        <a:t>Istruzione</a:t>
                      </a:r>
                    </a:p>
                  </a:txBody>
                  <a:tcPr anchor="ctr">
                    <a:lnL>
                      <a:noFill/>
                    </a:lnL>
                    <a:lnR w="6350" cap="flat" cmpd="sng" algn="ctr">
                      <a:noFill/>
                      <a:prstDash val="solid"/>
                      <a:miter lim="800000"/>
                    </a:lnR>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559195981"/>
                  </a:ext>
                </a:extLst>
              </a:tr>
              <a:tr h="257820">
                <a:tc>
                  <a:txBody>
                    <a:bodyPr/>
                    <a:lstStyle/>
                    <a:p>
                      <a:pPr algn="ctr"/>
                      <a:r>
                        <a:rPr lang="it-IT" sz="1200" dirty="0">
                          <a:solidFill>
                            <a:schemeClr val="tx1">
                              <a:lumMod val="95000"/>
                              <a:lumOff val="5000"/>
                            </a:schemeClr>
                          </a:solidFill>
                          <a:latin typeface="Rockwell Nova" panose="02060503020205020403" pitchFamily="18" charset="0"/>
                        </a:rPr>
                        <a:t>Tra 5° e 12° grado</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it-IT" sz="1200" dirty="0">
                          <a:solidFill>
                            <a:schemeClr val="tx1">
                              <a:lumMod val="95000"/>
                              <a:lumOff val="5000"/>
                            </a:schemeClr>
                          </a:solidFill>
                          <a:latin typeface="Rockwell Nova" panose="02060503020205020403" pitchFamily="18" charset="0"/>
                        </a:rPr>
                        <a:t>Media</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it-IT" sz="1200" dirty="0">
                          <a:solidFill>
                            <a:schemeClr val="tx1">
                              <a:lumMod val="95000"/>
                              <a:lumOff val="5000"/>
                            </a:schemeClr>
                          </a:solidFill>
                          <a:latin typeface="Rockwell Nova" panose="02060503020205020403" pitchFamily="18" charset="0"/>
                        </a:rPr>
                        <a:t>Media Superiore</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3835445176"/>
                  </a:ext>
                </a:extLst>
              </a:tr>
              <a:tr h="429700">
                <a:tc>
                  <a:txBody>
                    <a:bodyPr/>
                    <a:lstStyle/>
                    <a:p>
                      <a:pPr algn="ctr"/>
                      <a:r>
                        <a:rPr lang="it-IT" sz="1200" dirty="0">
                          <a:solidFill>
                            <a:schemeClr val="tx1">
                              <a:lumMod val="75000"/>
                              <a:lumOff val="25000"/>
                            </a:schemeClr>
                          </a:solidFill>
                          <a:latin typeface="Rockwell Nova" panose="02060503020205020403" pitchFamily="18" charset="0"/>
                        </a:rPr>
                        <a:t>Esperienza col Sistema</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tc>
                  <a:txBody>
                    <a:bodyPr/>
                    <a:lstStyle/>
                    <a:p>
                      <a:pPr algn="ctr"/>
                      <a:r>
                        <a:rPr lang="it-IT" sz="1200">
                          <a:solidFill>
                            <a:schemeClr val="tx1">
                              <a:lumMod val="75000"/>
                              <a:lumOff val="25000"/>
                            </a:schemeClr>
                          </a:solidFill>
                          <a:latin typeface="Rockwell Nova" panose="02060503020205020403" pitchFamily="18" charset="0"/>
                        </a:rPr>
                        <a:t>Esperienza sul Task</a:t>
                      </a:r>
                      <a:endParaRPr lang="it-IT" sz="1200" dirty="0">
                        <a:solidFill>
                          <a:schemeClr val="tx1">
                            <a:lumMod val="75000"/>
                            <a:lumOff val="25000"/>
                          </a:schemeClr>
                        </a:solidFill>
                        <a:latin typeface="Rockwell Nova" panose="02060503020205020403" pitchFamily="18" charset="0"/>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tc>
                  <a:txBody>
                    <a:bodyPr/>
                    <a:lstStyle/>
                    <a:p>
                      <a:pPr algn="ctr"/>
                      <a:r>
                        <a:rPr lang="it-IT" sz="1200" dirty="0">
                          <a:solidFill>
                            <a:schemeClr val="tx1">
                              <a:lumMod val="75000"/>
                              <a:lumOff val="25000"/>
                            </a:schemeClr>
                          </a:solidFill>
                          <a:latin typeface="Rockwell Nova" panose="02060503020205020403" pitchFamily="18" charset="0"/>
                        </a:rPr>
                        <a:t>Esperienza di Applicazioni</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180046163"/>
                  </a:ext>
                </a:extLst>
              </a:tr>
              <a:tr h="257820">
                <a:tc>
                  <a:txBody>
                    <a:bodyPr/>
                    <a:lstStyle/>
                    <a:p>
                      <a:pPr algn="ctr"/>
                      <a:r>
                        <a:rPr lang="it-IT" sz="1200" dirty="0">
                          <a:solidFill>
                            <a:schemeClr val="tx1">
                              <a:lumMod val="95000"/>
                              <a:lumOff val="5000"/>
                            </a:schemeClr>
                          </a:solidFill>
                          <a:latin typeface="Rockwell Nova" panose="02060503020205020403" pitchFamily="18" charset="0"/>
                        </a:rPr>
                        <a:t>Novizio</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dirty="0">
                          <a:solidFill>
                            <a:schemeClr val="tx1">
                              <a:lumMod val="95000"/>
                              <a:lumOff val="5000"/>
                            </a:schemeClr>
                          </a:solidFill>
                          <a:latin typeface="Rockwell Nova" panose="02060503020205020403" pitchFamily="18" charset="0"/>
                        </a:rPr>
                        <a:t>Novizio del Settore</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it-IT" sz="1200" dirty="0">
                          <a:solidFill>
                            <a:schemeClr val="tx1">
                              <a:lumMod val="95000"/>
                              <a:lumOff val="5000"/>
                            </a:schemeClr>
                          </a:solidFill>
                          <a:latin typeface="Rockwell Nova" panose="02060503020205020403" pitchFamily="18" charset="0"/>
                        </a:rPr>
                        <a:t>Nessun Sistema Simile</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119194655"/>
                  </a:ext>
                </a:extLst>
              </a:tr>
              <a:tr h="429700">
                <a:tc>
                  <a:txBody>
                    <a:bodyPr/>
                    <a:lstStyle/>
                    <a:p>
                      <a:pPr algn="ctr"/>
                      <a:r>
                        <a:rPr lang="it-IT" sz="1200" dirty="0">
                          <a:solidFill>
                            <a:schemeClr val="tx1">
                              <a:lumMod val="75000"/>
                              <a:lumOff val="25000"/>
                            </a:schemeClr>
                          </a:solidFill>
                          <a:latin typeface="Rockwell Nova" panose="02060503020205020403" pitchFamily="18" charset="0"/>
                        </a:rPr>
                        <a:t>Linguaggio</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tc>
                  <a:txBody>
                    <a:bodyPr/>
                    <a:lstStyle/>
                    <a:p>
                      <a:pPr algn="ctr"/>
                      <a:r>
                        <a:rPr lang="it-IT" sz="1200">
                          <a:solidFill>
                            <a:schemeClr val="tx1">
                              <a:lumMod val="75000"/>
                              <a:lumOff val="25000"/>
                            </a:schemeClr>
                          </a:solidFill>
                          <a:latin typeface="Rockwell Nova" panose="02060503020205020403" pitchFamily="18" charset="0"/>
                        </a:rPr>
                        <a:t>Uso di Altri Sistemi</a:t>
                      </a:r>
                      <a:endParaRPr lang="it-IT" sz="1200" dirty="0">
                        <a:solidFill>
                          <a:schemeClr val="tx1">
                            <a:lumMod val="75000"/>
                            <a:lumOff val="25000"/>
                          </a:schemeClr>
                        </a:solidFill>
                        <a:latin typeface="Rockwell Nova" panose="02060503020205020403" pitchFamily="18" charset="0"/>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tc>
                  <a:txBody>
                    <a:bodyPr/>
                    <a:lstStyle/>
                    <a:p>
                      <a:pPr algn="ctr"/>
                      <a:r>
                        <a:rPr lang="it-IT" sz="1200" dirty="0">
                          <a:solidFill>
                            <a:schemeClr val="tx1">
                              <a:lumMod val="75000"/>
                              <a:lumOff val="25000"/>
                            </a:schemeClr>
                          </a:solidFill>
                          <a:latin typeface="Rockwell Nova" panose="02060503020205020403" pitchFamily="18" charset="0"/>
                        </a:rPr>
                        <a:t>Conoscenze Informatiche</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611821554"/>
                  </a:ext>
                </a:extLst>
              </a:tr>
              <a:tr h="257820">
                <a:tc>
                  <a:txBody>
                    <a:bodyPr/>
                    <a:lstStyle/>
                    <a:p>
                      <a:pPr algn="ctr"/>
                      <a:r>
                        <a:rPr lang="it-IT" sz="1200" dirty="0">
                          <a:solidFill>
                            <a:schemeClr val="tx1">
                              <a:lumMod val="95000"/>
                              <a:lumOff val="5000"/>
                            </a:schemeClr>
                          </a:solidFill>
                          <a:latin typeface="Rockwell Nova" panose="02060503020205020403" pitchFamily="18" charset="0"/>
                        </a:rPr>
                        <a:t>Italiano</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it-IT" sz="1200" dirty="0">
                          <a:solidFill>
                            <a:schemeClr val="tx1">
                              <a:lumMod val="95000"/>
                              <a:lumOff val="5000"/>
                            </a:schemeClr>
                          </a:solidFill>
                          <a:latin typeface="Rockwell Nova" panose="02060503020205020403" pitchFamily="18" charset="0"/>
                        </a:rPr>
                        <a:t>Nessuno</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it-IT" sz="1200" dirty="0">
                          <a:solidFill>
                            <a:schemeClr val="tx1">
                              <a:lumMod val="95000"/>
                              <a:lumOff val="5000"/>
                            </a:schemeClr>
                          </a:solidFill>
                          <a:latin typeface="Rockwell Nova" panose="02060503020205020403" pitchFamily="18" charset="0"/>
                        </a:rPr>
                        <a:t>Medio/Basse</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4218987530"/>
                  </a:ext>
                </a:extLst>
              </a:tr>
              <a:tr h="257820">
                <a:tc gridSpan="3">
                  <a:txBody>
                    <a:bodyPr/>
                    <a:lstStyle/>
                    <a:p>
                      <a:pPr algn="l"/>
                      <a:r>
                        <a:rPr lang="it-IT" sz="1400" dirty="0">
                          <a:solidFill>
                            <a:schemeClr val="bg1"/>
                          </a:solidFill>
                          <a:latin typeface="Rockwell Nova" panose="02060503020205020403" pitchFamily="18" charset="0"/>
                        </a:rPr>
                        <a:t>Caratteristiche di Lavoro e Task</a:t>
                      </a:r>
                    </a:p>
                  </a:txBody>
                  <a:tcPr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tx1">
                        <a:lumMod val="75000"/>
                        <a:lumOff val="25000"/>
                      </a:schemeClr>
                    </a:solidFill>
                  </a:tcPr>
                </a:tc>
                <a:tc hMerge="1">
                  <a:txBody>
                    <a:bodyPr/>
                    <a:lstStyle/>
                    <a:p>
                      <a:endParaRPr lang="it-IT"/>
                    </a:p>
                  </a:txBody>
                  <a:tcPr/>
                </a:tc>
                <a:tc hMerge="1">
                  <a:txBody>
                    <a:bodyPr/>
                    <a:lstStyle/>
                    <a:p>
                      <a:endParaRPr lang="it-IT"/>
                    </a:p>
                  </a:txBody>
                  <a:tcPr>
                    <a:lnL>
                      <a:noFill/>
                    </a:lnL>
                    <a:lnT w="6350" cap="flat" cmpd="sng" algn="ctr">
                      <a:noFill/>
                      <a:prstDash val="solid"/>
                      <a:miter lim="800000"/>
                    </a:lnT>
                  </a:tcPr>
                </a:tc>
                <a:extLst>
                  <a:ext uri="{0D108BD9-81ED-4DB2-BD59-A6C34878D82A}">
                    <a16:rowId xmlns:a16="http://schemas.microsoft.com/office/drawing/2014/main" val="1026127140"/>
                  </a:ext>
                </a:extLst>
              </a:tr>
              <a:tr h="257820">
                <a:tc>
                  <a:txBody>
                    <a:bodyPr/>
                    <a:lstStyle/>
                    <a:p>
                      <a:pPr algn="ctr"/>
                      <a:r>
                        <a:rPr lang="it-IT" sz="1200" dirty="0">
                          <a:solidFill>
                            <a:schemeClr val="tx1">
                              <a:lumMod val="75000"/>
                              <a:lumOff val="25000"/>
                            </a:schemeClr>
                          </a:solidFill>
                          <a:latin typeface="Rockwell Nova" panose="02060503020205020403" pitchFamily="18" charset="0"/>
                        </a:rPr>
                        <a:t>Frequenza d’uso</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tc>
                  <a:txBody>
                    <a:bodyPr/>
                    <a:lstStyle/>
                    <a:p>
                      <a:pPr algn="ctr"/>
                      <a:r>
                        <a:rPr lang="it-IT" sz="1200">
                          <a:solidFill>
                            <a:schemeClr val="tx1">
                              <a:lumMod val="75000"/>
                              <a:lumOff val="25000"/>
                            </a:schemeClr>
                          </a:solidFill>
                          <a:latin typeface="Rockwell Nova" panose="02060503020205020403" pitchFamily="18" charset="0"/>
                        </a:rPr>
                        <a:t>Addestramento</a:t>
                      </a:r>
                      <a:endParaRPr lang="it-IT" sz="1200" dirty="0">
                        <a:solidFill>
                          <a:schemeClr val="tx1">
                            <a:lumMod val="75000"/>
                            <a:lumOff val="25000"/>
                          </a:schemeClr>
                        </a:solidFill>
                        <a:latin typeface="Rockwell Nova" panose="02060503020205020403" pitchFamily="18" charset="0"/>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tc>
                  <a:txBody>
                    <a:bodyPr/>
                    <a:lstStyle/>
                    <a:p>
                      <a:pPr algn="ctr"/>
                      <a:r>
                        <a:rPr lang="it-IT" sz="1200">
                          <a:solidFill>
                            <a:schemeClr val="tx1">
                              <a:lumMod val="75000"/>
                              <a:lumOff val="25000"/>
                            </a:schemeClr>
                          </a:solidFill>
                          <a:latin typeface="Rockwell Nova" panose="02060503020205020403" pitchFamily="18" charset="0"/>
                        </a:rPr>
                        <a:t>Uso del Sistema</a:t>
                      </a:r>
                      <a:endParaRPr lang="it-IT" sz="1200" dirty="0">
                        <a:solidFill>
                          <a:schemeClr val="tx1">
                            <a:lumMod val="75000"/>
                            <a:lumOff val="25000"/>
                          </a:schemeClr>
                        </a:solidFill>
                        <a:latin typeface="Rockwell Nova" panose="02060503020205020403" pitchFamily="18" charset="0"/>
                      </a:endParaRPr>
                    </a:p>
                  </a:txBody>
                  <a:tcPr anchor="ctr">
                    <a:lnL>
                      <a:noFill/>
                    </a:lnL>
                    <a:lnR w="6350" cap="flat" cmpd="sng" algn="ctr">
                      <a:noFill/>
                      <a:prstDash val="solid"/>
                      <a:miter lim="800000"/>
                    </a:lnR>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534845693"/>
                  </a:ext>
                </a:extLst>
              </a:tr>
              <a:tr h="257820">
                <a:tc>
                  <a:txBody>
                    <a:bodyPr/>
                    <a:lstStyle/>
                    <a:p>
                      <a:pPr algn="ctr"/>
                      <a:r>
                        <a:rPr lang="it-IT" sz="1200" dirty="0">
                          <a:solidFill>
                            <a:schemeClr val="tx1">
                              <a:lumMod val="95000"/>
                              <a:lumOff val="5000"/>
                            </a:schemeClr>
                          </a:solidFill>
                          <a:latin typeface="Rockwell Nova" panose="02060503020205020403" pitchFamily="18" charset="0"/>
                        </a:rPr>
                        <a:t>Media</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it-IT" sz="1200">
                          <a:solidFill>
                            <a:schemeClr val="tx1">
                              <a:lumMod val="95000"/>
                              <a:lumOff val="5000"/>
                            </a:schemeClr>
                          </a:solidFill>
                          <a:latin typeface="Rockwell Nova" panose="02060503020205020403" pitchFamily="18" charset="0"/>
                        </a:rPr>
                        <a:t>Solo da Manuale</a:t>
                      </a:r>
                      <a:endParaRPr lang="it-IT" sz="1200" dirty="0">
                        <a:solidFill>
                          <a:schemeClr val="tx1">
                            <a:lumMod val="95000"/>
                            <a:lumOff val="5000"/>
                          </a:schemeClr>
                        </a:solidFill>
                        <a:latin typeface="Rockwell Nova" panose="02060503020205020403" pitchFamily="18" charset="0"/>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it-IT" sz="1200" dirty="0">
                          <a:solidFill>
                            <a:schemeClr val="tx1">
                              <a:lumMod val="95000"/>
                              <a:lumOff val="5000"/>
                            </a:schemeClr>
                          </a:solidFill>
                          <a:latin typeface="Rockwell Nova" panose="02060503020205020403" pitchFamily="18" charset="0"/>
                        </a:rPr>
                        <a:t>Discrezionale</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2556132278"/>
                  </a:ext>
                </a:extLst>
              </a:tr>
              <a:tr h="257820">
                <a:tc>
                  <a:txBody>
                    <a:bodyPr/>
                    <a:lstStyle/>
                    <a:p>
                      <a:pPr algn="ctr"/>
                      <a:r>
                        <a:rPr lang="it-IT" sz="1200" dirty="0">
                          <a:solidFill>
                            <a:schemeClr val="tx1">
                              <a:lumMod val="75000"/>
                              <a:lumOff val="25000"/>
                            </a:schemeClr>
                          </a:solidFill>
                          <a:latin typeface="Rockwell Nova" panose="02060503020205020403" pitchFamily="18" charset="0"/>
                        </a:rPr>
                        <a:t>Categorie di Job</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tc>
                  <a:txBody>
                    <a:bodyPr/>
                    <a:lstStyle/>
                    <a:p>
                      <a:pPr algn="ctr"/>
                      <a:r>
                        <a:rPr lang="it-IT" sz="1200">
                          <a:solidFill>
                            <a:schemeClr val="tx1">
                              <a:lumMod val="75000"/>
                              <a:lumOff val="25000"/>
                            </a:schemeClr>
                          </a:solidFill>
                          <a:latin typeface="Rockwell Nova" panose="02060503020205020403" pitchFamily="18" charset="0"/>
                        </a:rPr>
                        <a:t>Turnover</a:t>
                      </a:r>
                      <a:endParaRPr lang="it-IT" sz="1200" dirty="0">
                        <a:solidFill>
                          <a:schemeClr val="tx1">
                            <a:lumMod val="75000"/>
                            <a:lumOff val="25000"/>
                          </a:schemeClr>
                        </a:solidFill>
                        <a:latin typeface="Rockwell Nova" panose="02060503020205020403" pitchFamily="18" charset="0"/>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tc>
                  <a:txBody>
                    <a:bodyPr/>
                    <a:lstStyle/>
                    <a:p>
                      <a:pPr algn="ctr"/>
                      <a:r>
                        <a:rPr lang="it-IT" sz="1200">
                          <a:solidFill>
                            <a:schemeClr val="tx1">
                              <a:lumMod val="75000"/>
                              <a:lumOff val="25000"/>
                            </a:schemeClr>
                          </a:solidFill>
                          <a:latin typeface="Rockwell Nova" panose="02060503020205020403" pitchFamily="18" charset="0"/>
                        </a:rPr>
                        <a:t>Altri Strumenti</a:t>
                      </a:r>
                      <a:endParaRPr lang="it-IT" sz="1200" dirty="0">
                        <a:solidFill>
                          <a:schemeClr val="tx1">
                            <a:lumMod val="75000"/>
                            <a:lumOff val="25000"/>
                          </a:schemeClr>
                        </a:solidFill>
                        <a:latin typeface="Rockwell Nova" panose="02060503020205020403" pitchFamily="18" charset="0"/>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65982810"/>
                  </a:ext>
                </a:extLst>
              </a:tr>
              <a:tr h="257820">
                <a:tc>
                  <a:txBody>
                    <a:bodyPr/>
                    <a:lstStyle/>
                    <a:p>
                      <a:pPr algn="ctr"/>
                      <a:r>
                        <a:rPr lang="it-IT" sz="1200" dirty="0">
                          <a:solidFill>
                            <a:schemeClr val="tx1">
                              <a:lumMod val="95000"/>
                              <a:lumOff val="5000"/>
                            </a:schemeClr>
                          </a:solidFill>
                          <a:latin typeface="Rockwell Nova" panose="02060503020205020403" pitchFamily="18" charset="0"/>
                        </a:rPr>
                        <a:t>Impiegato</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it-IT" sz="1200" dirty="0">
                          <a:solidFill>
                            <a:schemeClr val="tx1">
                              <a:lumMod val="95000"/>
                              <a:lumOff val="5000"/>
                            </a:schemeClr>
                          </a:solidFill>
                          <a:latin typeface="Rockwell Nova" panose="02060503020205020403" pitchFamily="18" charset="0"/>
                        </a:rPr>
                        <a:t>Moderato</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it-IT" sz="1200" dirty="0">
                          <a:solidFill>
                            <a:schemeClr val="tx1">
                              <a:lumMod val="95000"/>
                              <a:lumOff val="5000"/>
                            </a:schemeClr>
                          </a:solidFill>
                          <a:latin typeface="Rockwell Nova" panose="02060503020205020403" pitchFamily="18" charset="0"/>
                        </a:rPr>
                        <a:t>Altre Macchine</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3415964411"/>
                  </a:ext>
                </a:extLst>
              </a:tr>
              <a:tr h="429700">
                <a:tc>
                  <a:txBody>
                    <a:bodyPr/>
                    <a:lstStyle/>
                    <a:p>
                      <a:pPr algn="ctr"/>
                      <a:r>
                        <a:rPr lang="it-IT" sz="1200" dirty="0">
                          <a:solidFill>
                            <a:schemeClr val="tx1">
                              <a:lumMod val="75000"/>
                              <a:lumOff val="25000"/>
                            </a:schemeClr>
                          </a:solidFill>
                          <a:latin typeface="Rockwell Nova" panose="02060503020205020403" pitchFamily="18" charset="0"/>
                        </a:rPr>
                        <a:t>Importanza del Task</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tc gridSpan="2">
                  <a:txBody>
                    <a:bodyPr/>
                    <a:lstStyle/>
                    <a:p>
                      <a:pPr algn="ctr"/>
                      <a:r>
                        <a:rPr lang="it-IT" sz="1200">
                          <a:solidFill>
                            <a:schemeClr val="tx1">
                              <a:lumMod val="75000"/>
                              <a:lumOff val="25000"/>
                            </a:schemeClr>
                          </a:solidFill>
                          <a:latin typeface="Rockwell Nova" panose="02060503020205020403" pitchFamily="18" charset="0"/>
                        </a:rPr>
                        <a:t>Complessità del Task</a:t>
                      </a:r>
                      <a:endParaRPr lang="it-IT" sz="1200" dirty="0">
                        <a:solidFill>
                          <a:schemeClr val="tx1">
                            <a:lumMod val="75000"/>
                            <a:lumOff val="25000"/>
                          </a:schemeClr>
                        </a:solidFill>
                        <a:latin typeface="Rockwell Nova" panose="02060503020205020403" pitchFamily="18" charset="0"/>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tc hMerge="1">
                  <a:txBody>
                    <a:bodyPr/>
                    <a:lstStyle/>
                    <a:p>
                      <a:endParaRPr lang="it-IT"/>
                    </a:p>
                  </a:txBody>
                  <a:tcPr>
                    <a:lnL>
                      <a:noFill/>
                    </a:lnL>
                    <a:lnT w="6350" cap="flat" cmpd="sng" algn="ctr">
                      <a:noFill/>
                      <a:prstDash val="solid"/>
                      <a:miter lim="800000"/>
                    </a:lnT>
                  </a:tcPr>
                </a:tc>
                <a:extLst>
                  <a:ext uri="{0D108BD9-81ED-4DB2-BD59-A6C34878D82A}">
                    <a16:rowId xmlns:a16="http://schemas.microsoft.com/office/drawing/2014/main" val="4002919980"/>
                  </a:ext>
                </a:extLst>
              </a:tr>
              <a:tr h="257820">
                <a:tc>
                  <a:txBody>
                    <a:bodyPr/>
                    <a:lstStyle/>
                    <a:p>
                      <a:pPr algn="ctr"/>
                      <a:r>
                        <a:rPr lang="it-IT" sz="1200" dirty="0">
                          <a:solidFill>
                            <a:schemeClr val="tx1">
                              <a:lumMod val="95000"/>
                              <a:lumOff val="5000"/>
                            </a:schemeClr>
                          </a:solidFill>
                          <a:latin typeface="Rockwell Nova" panose="02060503020205020403" pitchFamily="18" charset="0"/>
                        </a:rPr>
                        <a:t>Bassa</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gridSpan="2">
                  <a:txBody>
                    <a:bodyPr/>
                    <a:lstStyle/>
                    <a:p>
                      <a:pPr algn="ctr"/>
                      <a:r>
                        <a:rPr lang="it-IT" sz="1200" dirty="0">
                          <a:solidFill>
                            <a:schemeClr val="tx1">
                              <a:lumMod val="95000"/>
                              <a:lumOff val="5000"/>
                            </a:schemeClr>
                          </a:solidFill>
                          <a:latin typeface="Rockwell Nova" panose="02060503020205020403" pitchFamily="18" charset="0"/>
                        </a:rPr>
                        <a:t>Media</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hMerge="1">
                  <a:txBody>
                    <a:bodyPr/>
                    <a:lstStyle/>
                    <a:p>
                      <a:endParaRPr lang="it-IT"/>
                    </a:p>
                  </a:txBody>
                  <a:tcPr>
                    <a:lnL>
                      <a:noFill/>
                    </a:lnL>
                  </a:tcPr>
                </a:tc>
                <a:extLst>
                  <a:ext uri="{0D108BD9-81ED-4DB2-BD59-A6C34878D82A}">
                    <a16:rowId xmlns:a16="http://schemas.microsoft.com/office/drawing/2014/main" val="2169177793"/>
                  </a:ext>
                </a:extLst>
              </a:tr>
              <a:tr h="257820">
                <a:tc gridSpan="3">
                  <a:txBody>
                    <a:bodyPr/>
                    <a:lstStyle/>
                    <a:p>
                      <a:pPr algn="l"/>
                      <a:r>
                        <a:rPr lang="it-IT" sz="1400" b="0" dirty="0">
                          <a:solidFill>
                            <a:schemeClr val="bg1"/>
                          </a:solidFill>
                          <a:latin typeface="Rockwell Nova" panose="02060503020205020403" pitchFamily="18" charset="0"/>
                        </a:rPr>
                        <a:t>Caratteristiche Fisiche</a:t>
                      </a:r>
                    </a:p>
                  </a:txBody>
                  <a:tcPr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tx1">
                        <a:lumMod val="75000"/>
                        <a:lumOff val="25000"/>
                      </a:schemeClr>
                    </a:solidFill>
                  </a:tcPr>
                </a:tc>
                <a:tc hMerge="1">
                  <a:txBody>
                    <a:bodyPr/>
                    <a:lstStyle/>
                    <a:p>
                      <a:endParaRPr lang="it-IT"/>
                    </a:p>
                  </a:txBody>
                  <a:tcPr/>
                </a:tc>
                <a:tc hMerge="1">
                  <a:txBody>
                    <a:bodyPr/>
                    <a:lstStyle/>
                    <a:p>
                      <a:endParaRPr lang="it-IT"/>
                    </a:p>
                  </a:txBody>
                  <a:tcPr>
                    <a:lnL>
                      <a:noFill/>
                    </a:lnL>
                  </a:tcPr>
                </a:tc>
                <a:extLst>
                  <a:ext uri="{0D108BD9-81ED-4DB2-BD59-A6C34878D82A}">
                    <a16:rowId xmlns:a16="http://schemas.microsoft.com/office/drawing/2014/main" val="300075384"/>
                  </a:ext>
                </a:extLst>
              </a:tr>
              <a:tr h="257820">
                <a:tc>
                  <a:txBody>
                    <a:bodyPr/>
                    <a:lstStyle/>
                    <a:p>
                      <a:pPr algn="ctr"/>
                      <a:r>
                        <a:rPr lang="it-IT" sz="1200" dirty="0">
                          <a:solidFill>
                            <a:schemeClr val="tx1">
                              <a:lumMod val="75000"/>
                              <a:lumOff val="25000"/>
                            </a:schemeClr>
                          </a:solidFill>
                          <a:latin typeface="Rockwell Nova" panose="02060503020205020403" pitchFamily="18" charset="0"/>
                        </a:rPr>
                        <a:t>Distingue i Colori</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tc>
                  <a:txBody>
                    <a:bodyPr/>
                    <a:lstStyle/>
                    <a:p>
                      <a:pPr algn="ctr"/>
                      <a:r>
                        <a:rPr lang="it-IT" sz="1200">
                          <a:solidFill>
                            <a:schemeClr val="tx1">
                              <a:lumMod val="75000"/>
                              <a:lumOff val="25000"/>
                            </a:schemeClr>
                          </a:solidFill>
                          <a:latin typeface="Rockwell Nova" panose="02060503020205020403" pitchFamily="18" charset="0"/>
                        </a:rPr>
                        <a:t>Predominanza</a:t>
                      </a:r>
                      <a:endParaRPr lang="it-IT" sz="1200" dirty="0">
                        <a:solidFill>
                          <a:schemeClr val="tx1">
                            <a:lumMod val="75000"/>
                            <a:lumOff val="25000"/>
                          </a:schemeClr>
                        </a:solidFill>
                        <a:latin typeface="Rockwell Nova" panose="02060503020205020403" pitchFamily="18" charset="0"/>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tc>
                  <a:txBody>
                    <a:bodyPr/>
                    <a:lstStyle/>
                    <a:p>
                      <a:pPr algn="ctr"/>
                      <a:r>
                        <a:rPr lang="it-IT" sz="1200">
                          <a:solidFill>
                            <a:schemeClr val="tx1">
                              <a:lumMod val="75000"/>
                              <a:lumOff val="25000"/>
                            </a:schemeClr>
                          </a:solidFill>
                          <a:latin typeface="Rockwell Nova" panose="02060503020205020403" pitchFamily="18" charset="0"/>
                        </a:rPr>
                        <a:t>Sesso</a:t>
                      </a:r>
                      <a:endParaRPr lang="it-IT" sz="1200" dirty="0">
                        <a:solidFill>
                          <a:schemeClr val="tx1">
                            <a:lumMod val="75000"/>
                            <a:lumOff val="25000"/>
                          </a:schemeClr>
                        </a:solidFill>
                        <a:latin typeface="Rockwell Nova" panose="02060503020205020403" pitchFamily="18" charset="0"/>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534403041"/>
                  </a:ext>
                </a:extLst>
              </a:tr>
              <a:tr h="339034">
                <a:tc>
                  <a:txBody>
                    <a:bodyPr/>
                    <a:lstStyle/>
                    <a:p>
                      <a:pPr algn="ctr"/>
                      <a:r>
                        <a:rPr lang="it-IT" sz="1200" dirty="0">
                          <a:solidFill>
                            <a:schemeClr val="tx1">
                              <a:lumMod val="95000"/>
                              <a:lumOff val="5000"/>
                            </a:schemeClr>
                          </a:solidFill>
                          <a:latin typeface="Rockwell Nova" panose="02060503020205020403" pitchFamily="18" charset="0"/>
                        </a:rPr>
                        <a:t>Si</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it-IT" sz="1200" dirty="0">
                          <a:solidFill>
                            <a:schemeClr val="tx1">
                              <a:lumMod val="95000"/>
                              <a:lumOff val="5000"/>
                            </a:schemeClr>
                          </a:solidFill>
                          <a:latin typeface="Rockwell Nova" panose="02060503020205020403" pitchFamily="18" charset="0"/>
                        </a:rPr>
                        <a:t>Destra</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it-IT" sz="1200" dirty="0">
                          <a:solidFill>
                            <a:schemeClr val="tx1">
                              <a:lumMod val="95000"/>
                              <a:lumOff val="5000"/>
                            </a:schemeClr>
                          </a:solidFill>
                          <a:latin typeface="Rockwell Nova" panose="02060503020205020403" pitchFamily="18" charset="0"/>
                        </a:rPr>
                        <a:t>Uomo</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460207848"/>
                  </a:ext>
                </a:extLst>
              </a:tr>
            </a:tbl>
          </a:graphicData>
        </a:graphic>
      </p:graphicFrame>
    </p:spTree>
    <p:extLst>
      <p:ext uri="{BB962C8B-B14F-4D97-AF65-F5344CB8AC3E}">
        <p14:creationId xmlns:p14="http://schemas.microsoft.com/office/powerpoint/2010/main" val="181441073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Segnaposto immagine 104">
            <a:extLst>
              <a:ext uri="{FF2B5EF4-FFF2-40B4-BE49-F238E27FC236}">
                <a16:creationId xmlns:a16="http://schemas.microsoft.com/office/drawing/2014/main" id="{9CF9A97B-8C9E-410A-A1D7-238293088B5A}"/>
              </a:ext>
            </a:extLst>
          </p:cNvPr>
          <p:cNvPicPr>
            <a:picLocks noGrp="1" noChangeAspect="1"/>
          </p:cNvPicPr>
          <p:nvPr>
            <p:ph type="pic" sz="quarter" idx="27"/>
          </p:nvPr>
        </p:nvPicPr>
        <p:blipFill>
          <a:blip r:embed="rId2"/>
          <a:srcRect/>
          <a:stretch/>
        </p:blipFill>
        <p:spPr>
          <a:xfrm>
            <a:off x="105350" y="701808"/>
            <a:ext cx="6208364" cy="5791516"/>
          </a:xfrm>
        </p:spPr>
      </p:pic>
      <p:sp>
        <p:nvSpPr>
          <p:cNvPr id="2" name="Titolo 1">
            <a:extLst>
              <a:ext uri="{FF2B5EF4-FFF2-40B4-BE49-F238E27FC236}">
                <a16:creationId xmlns:a16="http://schemas.microsoft.com/office/drawing/2014/main" id="{352D215A-7D9D-4B71-81A1-3220FCFE316C}"/>
              </a:ext>
            </a:extLst>
          </p:cNvPr>
          <p:cNvSpPr>
            <a:spLocks noGrp="1"/>
          </p:cNvSpPr>
          <p:nvPr>
            <p:ph type="title"/>
          </p:nvPr>
        </p:nvSpPr>
        <p:spPr/>
        <p:txBody>
          <a:bodyPr rtlCol="0"/>
          <a:lstStyle/>
          <a:p>
            <a:pPr rtl="0"/>
            <a:r>
              <a:rPr lang="it-IT" dirty="0">
                <a:solidFill>
                  <a:schemeClr val="accent2">
                    <a:lumMod val="50000"/>
                  </a:schemeClr>
                </a:solidFill>
              </a:rPr>
              <a:t>Le Personas</a:t>
            </a:r>
          </a:p>
        </p:txBody>
      </p:sp>
      <p:sp>
        <p:nvSpPr>
          <p:cNvPr id="8" name="Segnaposto testo 7">
            <a:extLst>
              <a:ext uri="{FF2B5EF4-FFF2-40B4-BE49-F238E27FC236}">
                <a16:creationId xmlns:a16="http://schemas.microsoft.com/office/drawing/2014/main" id="{E6971D8C-ECC5-4EDD-AC10-DDF4CA7E9DC3}"/>
              </a:ext>
            </a:extLst>
          </p:cNvPr>
          <p:cNvSpPr>
            <a:spLocks noGrp="1"/>
          </p:cNvSpPr>
          <p:nvPr>
            <p:ph type="body" sz="quarter" idx="16"/>
          </p:nvPr>
        </p:nvSpPr>
        <p:spPr>
          <a:xfrm>
            <a:off x="8454683" y="1570129"/>
            <a:ext cx="3631966" cy="432000"/>
          </a:xfrm>
        </p:spPr>
        <p:txBody>
          <a:bodyPr rtlCol="0"/>
          <a:lstStyle/>
          <a:p>
            <a:pPr rtl="0"/>
            <a:r>
              <a:rPr lang="it-IT" sz="2800" dirty="0"/>
              <a:t>Rosa Borrelli</a:t>
            </a:r>
          </a:p>
        </p:txBody>
      </p:sp>
      <p:sp>
        <p:nvSpPr>
          <p:cNvPr id="3" name="Segnaposto numero diapositiva 2">
            <a:extLst>
              <a:ext uri="{FF2B5EF4-FFF2-40B4-BE49-F238E27FC236}">
                <a16:creationId xmlns:a16="http://schemas.microsoft.com/office/drawing/2014/main" id="{B2A7A116-BC28-4E39-B586-25212F9948F2}"/>
              </a:ext>
            </a:extLst>
          </p:cNvPr>
          <p:cNvSpPr>
            <a:spLocks noGrp="1"/>
          </p:cNvSpPr>
          <p:nvPr>
            <p:ph type="sldNum" sz="quarter" idx="26"/>
          </p:nvPr>
        </p:nvSpPr>
        <p:spPr/>
        <p:txBody>
          <a:bodyPr rtlCol="0"/>
          <a:lstStyle/>
          <a:p>
            <a:pPr rtl="0"/>
            <a:fld id="{19B51A1E-902D-48AF-9020-955120F399B6}" type="slidenum">
              <a:rPr lang="it-IT" smtClean="0"/>
              <a:pPr rtl="0"/>
              <a:t>9</a:t>
            </a:fld>
            <a:endParaRPr lang="it-IT" dirty="0"/>
          </a:p>
        </p:txBody>
      </p:sp>
      <p:grpSp>
        <p:nvGrpSpPr>
          <p:cNvPr id="15" name="Elemento grafico 13" descr="Piramide con livelli">
            <a:extLst>
              <a:ext uri="{FF2B5EF4-FFF2-40B4-BE49-F238E27FC236}">
                <a16:creationId xmlns:a16="http://schemas.microsoft.com/office/drawing/2014/main" id="{F8C89700-7015-44D9-85A8-67CCC94A4CEA}"/>
              </a:ext>
            </a:extLst>
          </p:cNvPr>
          <p:cNvGrpSpPr/>
          <p:nvPr/>
        </p:nvGrpSpPr>
        <p:grpSpPr>
          <a:xfrm>
            <a:off x="7300186" y="1587301"/>
            <a:ext cx="626804" cy="542862"/>
            <a:chOff x="7278672" y="1594106"/>
            <a:chExt cx="626804" cy="542862"/>
          </a:xfrm>
        </p:grpSpPr>
        <p:sp>
          <p:nvSpPr>
            <p:cNvPr id="16" name="Figura a mano libera: forma 15">
              <a:extLst>
                <a:ext uri="{FF2B5EF4-FFF2-40B4-BE49-F238E27FC236}">
                  <a16:creationId xmlns:a16="http://schemas.microsoft.com/office/drawing/2014/main" id="{CB3F7ABA-A631-47F9-80F9-117627843895}"/>
                </a:ext>
              </a:extLst>
            </p:cNvPr>
            <p:cNvSpPr/>
            <p:nvPr/>
          </p:nvSpPr>
          <p:spPr>
            <a:xfrm>
              <a:off x="7426551" y="1784876"/>
              <a:ext cx="331046" cy="96025"/>
            </a:xfrm>
            <a:custGeom>
              <a:avLst/>
              <a:gdLst>
                <a:gd name="connsiteX0" fmla="*/ 275672 w 331046"/>
                <a:gd name="connsiteY0" fmla="*/ 0 h 96025"/>
                <a:gd name="connsiteX1" fmla="*/ 55375 w 331046"/>
                <a:gd name="connsiteY1" fmla="*/ 0 h 96025"/>
                <a:gd name="connsiteX2" fmla="*/ 0 w 331046"/>
                <a:gd name="connsiteY2" fmla="*/ 96025 h 96025"/>
                <a:gd name="connsiteX3" fmla="*/ 331047 w 331046"/>
                <a:gd name="connsiteY3" fmla="*/ 96025 h 96025"/>
                <a:gd name="connsiteX4" fmla="*/ 275672 w 331046"/>
                <a:gd name="connsiteY4" fmla="*/ 0 h 9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046" h="96025">
                  <a:moveTo>
                    <a:pt x="275672" y="0"/>
                  </a:moveTo>
                  <a:lnTo>
                    <a:pt x="55375" y="0"/>
                  </a:lnTo>
                  <a:lnTo>
                    <a:pt x="0" y="96025"/>
                  </a:lnTo>
                  <a:lnTo>
                    <a:pt x="331047" y="96025"/>
                  </a:lnTo>
                  <a:lnTo>
                    <a:pt x="275672" y="0"/>
                  </a:lnTo>
                  <a:close/>
                </a:path>
              </a:pathLst>
            </a:custGeom>
            <a:solidFill>
              <a:schemeClr val="tx2"/>
            </a:solidFill>
            <a:ln w="7938" cap="flat">
              <a:noFill/>
              <a:prstDash val="solid"/>
              <a:miter/>
            </a:ln>
          </p:spPr>
          <p:txBody>
            <a:bodyPr rtlCol="0" anchor="ctr"/>
            <a:lstStyle/>
            <a:p>
              <a:endParaRPr lang="it-IT">
                <a:solidFill>
                  <a:schemeClr val="tx2">
                    <a:lumMod val="50000"/>
                  </a:schemeClr>
                </a:solidFill>
              </a:endParaRPr>
            </a:p>
          </p:txBody>
        </p:sp>
        <p:sp>
          <p:nvSpPr>
            <p:cNvPr id="17" name="Figura a mano libera: forma 16">
              <a:extLst>
                <a:ext uri="{FF2B5EF4-FFF2-40B4-BE49-F238E27FC236}">
                  <a16:creationId xmlns:a16="http://schemas.microsoft.com/office/drawing/2014/main" id="{796EE0E8-3D69-4D0B-B029-26E2D633F5D8}"/>
                </a:ext>
              </a:extLst>
            </p:cNvPr>
            <p:cNvSpPr/>
            <p:nvPr/>
          </p:nvSpPr>
          <p:spPr>
            <a:xfrm>
              <a:off x="7500410" y="1594106"/>
              <a:ext cx="183327" cy="158761"/>
            </a:xfrm>
            <a:custGeom>
              <a:avLst/>
              <a:gdLst>
                <a:gd name="connsiteX0" fmla="*/ 91624 w 183327"/>
                <a:gd name="connsiteY0" fmla="*/ 0 h 158761"/>
                <a:gd name="connsiteX1" fmla="*/ 0 w 183327"/>
                <a:gd name="connsiteY1" fmla="*/ 158762 h 158761"/>
                <a:gd name="connsiteX2" fmla="*/ 183328 w 183327"/>
                <a:gd name="connsiteY2" fmla="*/ 158762 h 158761"/>
                <a:gd name="connsiteX3" fmla="*/ 91624 w 183327"/>
                <a:gd name="connsiteY3" fmla="*/ 0 h 158761"/>
              </a:gdLst>
              <a:ahLst/>
              <a:cxnLst>
                <a:cxn ang="0">
                  <a:pos x="connsiteX0" y="connsiteY0"/>
                </a:cxn>
                <a:cxn ang="0">
                  <a:pos x="connsiteX1" y="connsiteY1"/>
                </a:cxn>
                <a:cxn ang="0">
                  <a:pos x="connsiteX2" y="connsiteY2"/>
                </a:cxn>
                <a:cxn ang="0">
                  <a:pos x="connsiteX3" y="connsiteY3"/>
                </a:cxn>
              </a:cxnLst>
              <a:rect l="l" t="t" r="r" b="b"/>
              <a:pathLst>
                <a:path w="183327" h="158761">
                  <a:moveTo>
                    <a:pt x="91624" y="0"/>
                  </a:moveTo>
                  <a:lnTo>
                    <a:pt x="0" y="158762"/>
                  </a:lnTo>
                  <a:lnTo>
                    <a:pt x="183328" y="158762"/>
                  </a:lnTo>
                  <a:lnTo>
                    <a:pt x="91624" y="0"/>
                  </a:lnTo>
                  <a:close/>
                </a:path>
              </a:pathLst>
            </a:custGeom>
            <a:solidFill>
              <a:schemeClr val="tx2">
                <a:alpha val="50000"/>
              </a:schemeClr>
            </a:solidFill>
            <a:ln w="7938" cap="flat">
              <a:noFill/>
              <a:prstDash val="solid"/>
              <a:miter/>
            </a:ln>
          </p:spPr>
          <p:txBody>
            <a:bodyPr rtlCol="0" anchor="ctr"/>
            <a:lstStyle/>
            <a:p>
              <a:endParaRPr lang="it-IT"/>
            </a:p>
          </p:txBody>
        </p:sp>
        <p:sp>
          <p:nvSpPr>
            <p:cNvPr id="18" name="Figura a mano libera: forma 17">
              <a:extLst>
                <a:ext uri="{FF2B5EF4-FFF2-40B4-BE49-F238E27FC236}">
                  <a16:creationId xmlns:a16="http://schemas.microsoft.com/office/drawing/2014/main" id="{FA4F565D-4C5A-46E6-B7F2-4A86D1448B03}"/>
                </a:ext>
              </a:extLst>
            </p:cNvPr>
            <p:cNvSpPr/>
            <p:nvPr/>
          </p:nvSpPr>
          <p:spPr>
            <a:xfrm>
              <a:off x="7352612" y="1912909"/>
              <a:ext cx="478925" cy="96025"/>
            </a:xfrm>
            <a:custGeom>
              <a:avLst/>
              <a:gdLst>
                <a:gd name="connsiteX0" fmla="*/ 423471 w 478925"/>
                <a:gd name="connsiteY0" fmla="*/ 0 h 96025"/>
                <a:gd name="connsiteX1" fmla="*/ 55455 w 478925"/>
                <a:gd name="connsiteY1" fmla="*/ 0 h 96025"/>
                <a:gd name="connsiteX2" fmla="*/ 0 w 478925"/>
                <a:gd name="connsiteY2" fmla="*/ 96025 h 96025"/>
                <a:gd name="connsiteX3" fmla="*/ 478925 w 478925"/>
                <a:gd name="connsiteY3" fmla="*/ 96025 h 96025"/>
                <a:gd name="connsiteX4" fmla="*/ 423471 w 478925"/>
                <a:gd name="connsiteY4" fmla="*/ 0 h 9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925" h="96025">
                  <a:moveTo>
                    <a:pt x="423471" y="0"/>
                  </a:moveTo>
                  <a:lnTo>
                    <a:pt x="55455" y="0"/>
                  </a:lnTo>
                  <a:lnTo>
                    <a:pt x="0" y="96025"/>
                  </a:lnTo>
                  <a:lnTo>
                    <a:pt x="478925" y="96025"/>
                  </a:lnTo>
                  <a:lnTo>
                    <a:pt x="423471" y="0"/>
                  </a:lnTo>
                  <a:close/>
                </a:path>
              </a:pathLst>
            </a:custGeom>
            <a:solidFill>
              <a:schemeClr val="tx2"/>
            </a:solidFill>
            <a:ln w="7938" cap="flat">
              <a:noFill/>
              <a:prstDash val="solid"/>
              <a:miter/>
            </a:ln>
          </p:spPr>
          <p:txBody>
            <a:bodyPr rtlCol="0" anchor="ctr"/>
            <a:lstStyle/>
            <a:p>
              <a:endParaRPr lang="it-IT"/>
            </a:p>
          </p:txBody>
        </p:sp>
        <p:sp>
          <p:nvSpPr>
            <p:cNvPr id="19" name="Figura a mano libera: forma 18">
              <a:extLst>
                <a:ext uri="{FF2B5EF4-FFF2-40B4-BE49-F238E27FC236}">
                  <a16:creationId xmlns:a16="http://schemas.microsoft.com/office/drawing/2014/main" id="{F89A3761-5D9E-4A54-9873-2669B766177B}"/>
                </a:ext>
              </a:extLst>
            </p:cNvPr>
            <p:cNvSpPr/>
            <p:nvPr/>
          </p:nvSpPr>
          <p:spPr>
            <a:xfrm>
              <a:off x="7278672" y="2040943"/>
              <a:ext cx="626804" cy="96025"/>
            </a:xfrm>
            <a:custGeom>
              <a:avLst/>
              <a:gdLst>
                <a:gd name="connsiteX0" fmla="*/ 571350 w 626804"/>
                <a:gd name="connsiteY0" fmla="*/ 0 h 96025"/>
                <a:gd name="connsiteX1" fmla="*/ 55455 w 626804"/>
                <a:gd name="connsiteY1" fmla="*/ 0 h 96025"/>
                <a:gd name="connsiteX2" fmla="*/ 0 w 626804"/>
                <a:gd name="connsiteY2" fmla="*/ 96025 h 96025"/>
                <a:gd name="connsiteX3" fmla="*/ 626804 w 626804"/>
                <a:gd name="connsiteY3" fmla="*/ 96025 h 96025"/>
                <a:gd name="connsiteX4" fmla="*/ 571350 w 626804"/>
                <a:gd name="connsiteY4" fmla="*/ 0 h 9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804" h="96025">
                  <a:moveTo>
                    <a:pt x="571350" y="0"/>
                  </a:moveTo>
                  <a:lnTo>
                    <a:pt x="55455" y="0"/>
                  </a:lnTo>
                  <a:lnTo>
                    <a:pt x="0" y="96025"/>
                  </a:lnTo>
                  <a:lnTo>
                    <a:pt x="626804" y="96025"/>
                  </a:lnTo>
                  <a:lnTo>
                    <a:pt x="571350" y="0"/>
                  </a:lnTo>
                  <a:close/>
                </a:path>
              </a:pathLst>
            </a:custGeom>
            <a:solidFill>
              <a:schemeClr val="accent2">
                <a:lumMod val="50000"/>
              </a:schemeClr>
            </a:solidFill>
            <a:ln w="7938" cap="flat">
              <a:noFill/>
              <a:prstDash val="solid"/>
              <a:miter/>
            </a:ln>
          </p:spPr>
          <p:txBody>
            <a:bodyPr rtlCol="0" anchor="ctr"/>
            <a:lstStyle/>
            <a:p>
              <a:endParaRPr lang="it-IT"/>
            </a:p>
          </p:txBody>
        </p:sp>
      </p:grpSp>
      <p:sp>
        <p:nvSpPr>
          <p:cNvPr id="46" name="Segnaposto testo 7">
            <a:extLst>
              <a:ext uri="{FF2B5EF4-FFF2-40B4-BE49-F238E27FC236}">
                <a16:creationId xmlns:a16="http://schemas.microsoft.com/office/drawing/2014/main" id="{A0618EF0-ED5D-4C54-A841-DFB2B2D4BCB3}"/>
              </a:ext>
            </a:extLst>
          </p:cNvPr>
          <p:cNvSpPr txBox="1">
            <a:spLocks/>
          </p:cNvSpPr>
          <p:nvPr/>
        </p:nvSpPr>
        <p:spPr>
          <a:xfrm>
            <a:off x="8454683" y="1914163"/>
            <a:ext cx="3002400" cy="43200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1200" dirty="0">
                <a:solidFill>
                  <a:schemeClr val="accent2">
                    <a:lumMod val="50000"/>
                  </a:schemeClr>
                </a:solidFill>
              </a:rPr>
              <a:t>Piccolo Agricoltore</a:t>
            </a:r>
          </a:p>
        </p:txBody>
      </p:sp>
      <p:sp>
        <p:nvSpPr>
          <p:cNvPr id="11" name="CasellaDiTesto 10">
            <a:extLst>
              <a:ext uri="{FF2B5EF4-FFF2-40B4-BE49-F238E27FC236}">
                <a16:creationId xmlns:a16="http://schemas.microsoft.com/office/drawing/2014/main" id="{507F5111-7468-49FF-A6BD-5B69DBABA829}"/>
              </a:ext>
            </a:extLst>
          </p:cNvPr>
          <p:cNvSpPr txBox="1"/>
          <p:nvPr/>
        </p:nvSpPr>
        <p:spPr>
          <a:xfrm>
            <a:off x="7068457" y="2592741"/>
            <a:ext cx="4859912" cy="3247166"/>
          </a:xfrm>
          <a:prstGeom prst="rect">
            <a:avLst/>
          </a:prstGeom>
          <a:solidFill>
            <a:schemeClr val="bg1">
              <a:lumMod val="95000"/>
              <a:alpha val="41000"/>
            </a:schemeClr>
          </a:solidFill>
          <a:effectLst/>
        </p:spPr>
        <p:txBody>
          <a:bodyPr wrap="square" lIns="0" tIns="0" rIns="0" bIns="0" rtlCol="0">
            <a:noAutofit/>
          </a:bodyPr>
          <a:lstStyle/>
          <a:p>
            <a:pPr algn="just">
              <a:lnSpc>
                <a:spcPct val="150000"/>
              </a:lnSpc>
            </a:pPr>
            <a:r>
              <a:rPr lang="it-IT" sz="1400" dirty="0">
                <a:solidFill>
                  <a:schemeClr val="tx1">
                    <a:lumMod val="75000"/>
                    <a:lumOff val="25000"/>
                  </a:schemeClr>
                </a:solidFill>
                <a:latin typeface="+mj-lt"/>
              </a:rPr>
              <a:t>Una donna di 46 anni amante della natura e degli animali ma a causa di qualche problema di salute che le impedisce di poter gestire al meglio il suo terreno, in particolare ha difficoltà ad irrigare e fertilizzare i suoi campi e questo le causa un gran dispiacere.</a:t>
            </a:r>
          </a:p>
          <a:p>
            <a:pPr algn="just">
              <a:lnSpc>
                <a:spcPct val="150000"/>
              </a:lnSpc>
            </a:pPr>
            <a:endParaRPr lang="it-IT" sz="1400" dirty="0">
              <a:solidFill>
                <a:schemeClr val="tx1">
                  <a:lumMod val="75000"/>
                  <a:lumOff val="25000"/>
                </a:schemeClr>
              </a:solidFill>
              <a:latin typeface="+mj-lt"/>
            </a:endParaRPr>
          </a:p>
          <a:p>
            <a:pPr algn="just">
              <a:lnSpc>
                <a:spcPct val="150000"/>
              </a:lnSpc>
            </a:pPr>
            <a:r>
              <a:rPr lang="it-IT" sz="1400" b="1" dirty="0">
                <a:solidFill>
                  <a:schemeClr val="tx2">
                    <a:lumMod val="50000"/>
                  </a:schemeClr>
                </a:solidFill>
                <a:latin typeface="+mj-lt"/>
              </a:rPr>
              <a:t>Obiettivo: </a:t>
            </a:r>
            <a:r>
              <a:rPr lang="it-IT" sz="1400" dirty="0">
                <a:solidFill>
                  <a:schemeClr val="tx1">
                    <a:lumMod val="75000"/>
                    <a:lumOff val="25000"/>
                  </a:schemeClr>
                </a:solidFill>
                <a:latin typeface="+mj-lt"/>
              </a:rPr>
              <a:t>Sistema che possa aiutarla nella cura dei suoi campi con facilità.</a:t>
            </a:r>
          </a:p>
        </p:txBody>
      </p:sp>
      <p:sp>
        <p:nvSpPr>
          <p:cNvPr id="13" name="CasellaDiTesto 12">
            <a:extLst>
              <a:ext uri="{FF2B5EF4-FFF2-40B4-BE49-F238E27FC236}">
                <a16:creationId xmlns:a16="http://schemas.microsoft.com/office/drawing/2014/main" id="{641A415D-E175-49F1-AE00-609CD4AD06C7}"/>
              </a:ext>
            </a:extLst>
          </p:cNvPr>
          <p:cNvSpPr txBox="1"/>
          <p:nvPr/>
        </p:nvSpPr>
        <p:spPr>
          <a:xfrm>
            <a:off x="261296" y="225329"/>
            <a:ext cx="5834704" cy="6361861"/>
          </a:xfrm>
          <a:prstGeom prst="rect">
            <a:avLst/>
          </a:prstGeom>
          <a:solidFill>
            <a:schemeClr val="bg1">
              <a:lumMod val="95000"/>
              <a:alpha val="76000"/>
            </a:schemeClr>
          </a:solidFill>
          <a:effectLst>
            <a:outerShdw blurRad="63500" sx="102000" sy="102000" algn="ctr" rotWithShape="0">
              <a:schemeClr val="bg1">
                <a:lumMod val="75000"/>
                <a:alpha val="70000"/>
              </a:schemeClr>
            </a:outerShdw>
            <a:softEdge rad="38100"/>
          </a:effectLst>
        </p:spPr>
        <p:txBody>
          <a:bodyPr wrap="square" lIns="0" tIns="0" rIns="0" bIns="0" rtlCol="0">
            <a:noAutofit/>
          </a:bodyPr>
          <a:lstStyle/>
          <a:p>
            <a:pPr algn="l"/>
            <a:endParaRPr lang="it-IT" sz="1200" dirty="0">
              <a:solidFill>
                <a:schemeClr val="tx1">
                  <a:lumMod val="75000"/>
                  <a:lumOff val="25000"/>
                </a:schemeClr>
              </a:solidFill>
              <a:latin typeface="+mn-lt"/>
            </a:endParaRPr>
          </a:p>
        </p:txBody>
      </p:sp>
      <p:graphicFrame>
        <p:nvGraphicFramePr>
          <p:cNvPr id="14" name="Tabella 20">
            <a:extLst>
              <a:ext uri="{FF2B5EF4-FFF2-40B4-BE49-F238E27FC236}">
                <a16:creationId xmlns:a16="http://schemas.microsoft.com/office/drawing/2014/main" id="{5C075826-B8CB-430C-B107-51EFCA361ABC}"/>
              </a:ext>
            </a:extLst>
          </p:cNvPr>
          <p:cNvGraphicFramePr>
            <a:graphicFrameLocks noGrp="1"/>
          </p:cNvGraphicFramePr>
          <p:nvPr>
            <p:extLst>
              <p:ext uri="{D42A27DB-BD31-4B8C-83A1-F6EECF244321}">
                <p14:modId xmlns:p14="http://schemas.microsoft.com/office/powerpoint/2010/main" val="118086200"/>
              </p:ext>
            </p:extLst>
          </p:nvPr>
        </p:nvGraphicFramePr>
        <p:xfrm>
          <a:off x="296345" y="270810"/>
          <a:ext cx="5764605" cy="6349554"/>
        </p:xfrm>
        <a:graphic>
          <a:graphicData uri="http://schemas.openxmlformats.org/drawingml/2006/table">
            <a:tbl>
              <a:tblPr firstRow="1" bandRow="1">
                <a:tableStyleId>{69012ECD-51FC-41F1-AA8D-1B2483CD663E}</a:tableStyleId>
              </a:tblPr>
              <a:tblGrid>
                <a:gridCol w="2060113">
                  <a:extLst>
                    <a:ext uri="{9D8B030D-6E8A-4147-A177-3AD203B41FA5}">
                      <a16:colId xmlns:a16="http://schemas.microsoft.com/office/drawing/2014/main" val="518224468"/>
                    </a:ext>
                  </a:extLst>
                </a:gridCol>
                <a:gridCol w="1800664">
                  <a:extLst>
                    <a:ext uri="{9D8B030D-6E8A-4147-A177-3AD203B41FA5}">
                      <a16:colId xmlns:a16="http://schemas.microsoft.com/office/drawing/2014/main" val="581170298"/>
                    </a:ext>
                  </a:extLst>
                </a:gridCol>
                <a:gridCol w="1903828">
                  <a:extLst>
                    <a:ext uri="{9D8B030D-6E8A-4147-A177-3AD203B41FA5}">
                      <a16:colId xmlns:a16="http://schemas.microsoft.com/office/drawing/2014/main" val="1663053240"/>
                    </a:ext>
                  </a:extLst>
                </a:gridCol>
              </a:tblGrid>
              <a:tr h="227665">
                <a:tc gridSpan="3">
                  <a:txBody>
                    <a:bodyPr/>
                    <a:lstStyle/>
                    <a:p>
                      <a:pPr algn="l"/>
                      <a:r>
                        <a:rPr lang="it-IT" sz="1400" b="0" i="0" dirty="0">
                          <a:solidFill>
                            <a:schemeClr val="bg1"/>
                          </a:solidFill>
                          <a:effectLst/>
                          <a:latin typeface="Rockwell Nova" panose="02060503020205020403" pitchFamily="18" charset="0"/>
                        </a:rPr>
                        <a:t>Caratteristiche Psicologiche</a:t>
                      </a:r>
                    </a:p>
                  </a:txBody>
                  <a:tcPr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tx1">
                        <a:lumMod val="75000"/>
                        <a:lumOff val="25000"/>
                      </a:schemeClr>
                    </a:solidFill>
                  </a:tcPr>
                </a:tc>
                <a:tc hMerge="1">
                  <a:txBody>
                    <a:bodyPr/>
                    <a:lstStyle/>
                    <a:p>
                      <a:endParaRPr lang="it-IT"/>
                    </a:p>
                  </a:txBody>
                  <a:tcPr/>
                </a:tc>
                <a:tc hMerge="1">
                  <a:txBody>
                    <a:bodyPr/>
                    <a:lstStyle/>
                    <a:p>
                      <a:endParaRPr lang="it-IT"/>
                    </a:p>
                  </a:txBody>
                  <a:tcPr>
                    <a:lnL>
                      <a:noFill/>
                    </a:lnL>
                  </a:tcPr>
                </a:tc>
                <a:extLst>
                  <a:ext uri="{0D108BD9-81ED-4DB2-BD59-A6C34878D82A}">
                    <a16:rowId xmlns:a16="http://schemas.microsoft.com/office/drawing/2014/main" val="3430053619"/>
                  </a:ext>
                </a:extLst>
              </a:tr>
              <a:tr h="257820">
                <a:tc>
                  <a:txBody>
                    <a:bodyPr/>
                    <a:lstStyle/>
                    <a:p>
                      <a:pPr algn="ctr"/>
                      <a:r>
                        <a:rPr lang="it-IT" sz="1200" dirty="0">
                          <a:solidFill>
                            <a:schemeClr val="tx1">
                              <a:lumMod val="75000"/>
                              <a:lumOff val="25000"/>
                            </a:schemeClr>
                          </a:solidFill>
                          <a:latin typeface="Rockwell Nova" panose="02060503020205020403" pitchFamily="18" charset="0"/>
                        </a:rPr>
                        <a:t>Stile Cognitivo</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tc>
                  <a:txBody>
                    <a:bodyPr/>
                    <a:lstStyle/>
                    <a:p>
                      <a:pPr algn="ctr"/>
                      <a:r>
                        <a:rPr lang="it-IT" sz="1200">
                          <a:solidFill>
                            <a:schemeClr val="tx1">
                              <a:lumMod val="75000"/>
                              <a:lumOff val="25000"/>
                            </a:schemeClr>
                          </a:solidFill>
                          <a:latin typeface="Rockwell Nova" panose="02060503020205020403" pitchFamily="18" charset="0"/>
                        </a:rPr>
                        <a:t>Attitudine</a:t>
                      </a:r>
                      <a:endParaRPr lang="it-IT" sz="1200" dirty="0">
                        <a:solidFill>
                          <a:schemeClr val="tx1">
                            <a:lumMod val="75000"/>
                            <a:lumOff val="25000"/>
                          </a:schemeClr>
                        </a:solidFill>
                        <a:latin typeface="Rockwell Nova" panose="02060503020205020403" pitchFamily="18" charset="0"/>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tc>
                  <a:txBody>
                    <a:bodyPr/>
                    <a:lstStyle/>
                    <a:p>
                      <a:pPr algn="ctr"/>
                      <a:r>
                        <a:rPr lang="it-IT" sz="1200">
                          <a:solidFill>
                            <a:schemeClr val="tx1">
                              <a:lumMod val="75000"/>
                              <a:lumOff val="25000"/>
                            </a:schemeClr>
                          </a:solidFill>
                          <a:latin typeface="Rockwell Nova" panose="02060503020205020403" pitchFamily="18" charset="0"/>
                        </a:rPr>
                        <a:t>Motivazione</a:t>
                      </a:r>
                      <a:endParaRPr lang="it-IT" sz="1200" dirty="0">
                        <a:solidFill>
                          <a:schemeClr val="tx1">
                            <a:lumMod val="75000"/>
                            <a:lumOff val="25000"/>
                          </a:schemeClr>
                        </a:solidFill>
                        <a:latin typeface="Rockwell Nova" panose="02060503020205020403" pitchFamily="18" charset="0"/>
                      </a:endParaRPr>
                    </a:p>
                  </a:txBody>
                  <a:tcPr anchor="ctr">
                    <a:lnL>
                      <a:noFill/>
                    </a:lnL>
                    <a:lnR w="6350" cap="flat" cmpd="sng" algn="ctr">
                      <a:noFill/>
                      <a:prstDash val="solid"/>
                      <a:miter lim="800000"/>
                    </a:lnR>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888125839"/>
                  </a:ext>
                </a:extLst>
              </a:tr>
              <a:tr h="257820">
                <a:tc>
                  <a:txBody>
                    <a:bodyPr/>
                    <a:lstStyle/>
                    <a:p>
                      <a:pPr algn="ctr"/>
                      <a:r>
                        <a:rPr lang="it-IT" sz="1200" dirty="0">
                          <a:solidFill>
                            <a:schemeClr val="tx1">
                              <a:lumMod val="95000"/>
                              <a:lumOff val="5000"/>
                            </a:schemeClr>
                          </a:solidFill>
                          <a:latin typeface="Rockwell Nova" panose="02060503020205020403" pitchFamily="18" charset="0"/>
                        </a:rPr>
                        <a:t>Verbale/Intuitivo</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it-IT" sz="1200" dirty="0">
                          <a:solidFill>
                            <a:schemeClr val="tx1">
                              <a:lumMod val="95000"/>
                              <a:lumOff val="5000"/>
                            </a:schemeClr>
                          </a:solidFill>
                          <a:latin typeface="Rockwell Nova" panose="02060503020205020403" pitchFamily="18" charset="0"/>
                        </a:rPr>
                        <a:t>Positivo</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it-IT" sz="1200" dirty="0">
                          <a:solidFill>
                            <a:schemeClr val="tx1">
                              <a:lumMod val="95000"/>
                              <a:lumOff val="5000"/>
                            </a:schemeClr>
                          </a:solidFill>
                          <a:latin typeface="Rockwell Nova" panose="02060503020205020403" pitchFamily="18" charset="0"/>
                        </a:rPr>
                        <a:t>Alta</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3593451521"/>
                  </a:ext>
                </a:extLst>
              </a:tr>
              <a:tr h="257820">
                <a:tc gridSpan="3">
                  <a:txBody>
                    <a:bodyPr/>
                    <a:lstStyle/>
                    <a:p>
                      <a:pPr algn="l"/>
                      <a:r>
                        <a:rPr lang="it-IT" sz="1400" dirty="0">
                          <a:solidFill>
                            <a:schemeClr val="bg1"/>
                          </a:solidFill>
                          <a:latin typeface="Rockwell Nova" panose="02060503020205020403" pitchFamily="18" charset="0"/>
                        </a:rPr>
                        <a:t>Conoscenze ed Esperienza</a:t>
                      </a:r>
                    </a:p>
                  </a:txBody>
                  <a:tcPr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tx1">
                        <a:lumMod val="75000"/>
                        <a:lumOff val="25000"/>
                      </a:schemeClr>
                    </a:solidFill>
                  </a:tcPr>
                </a:tc>
                <a:tc hMerge="1">
                  <a:txBody>
                    <a:bodyPr/>
                    <a:lstStyle/>
                    <a:p>
                      <a:endParaRPr lang="it-IT"/>
                    </a:p>
                  </a:txBody>
                  <a:tcPr/>
                </a:tc>
                <a:tc hMerge="1">
                  <a:txBody>
                    <a:bodyPr/>
                    <a:lstStyle/>
                    <a:p>
                      <a:endParaRPr lang="it-IT"/>
                    </a:p>
                  </a:txBody>
                  <a:tcPr>
                    <a:lnL>
                      <a:noFill/>
                    </a:lnL>
                    <a:lnT w="6350" cap="flat" cmpd="sng" algn="ctr">
                      <a:noFill/>
                      <a:prstDash val="solid"/>
                      <a:miter lim="800000"/>
                    </a:lnT>
                  </a:tcPr>
                </a:tc>
                <a:extLst>
                  <a:ext uri="{0D108BD9-81ED-4DB2-BD59-A6C34878D82A}">
                    <a16:rowId xmlns:a16="http://schemas.microsoft.com/office/drawing/2014/main" val="3155567659"/>
                  </a:ext>
                </a:extLst>
              </a:tr>
              <a:tr h="429700">
                <a:tc>
                  <a:txBody>
                    <a:bodyPr/>
                    <a:lstStyle/>
                    <a:p>
                      <a:pPr algn="ctr"/>
                      <a:r>
                        <a:rPr lang="it-IT" sz="1200" dirty="0">
                          <a:solidFill>
                            <a:schemeClr val="tx1">
                              <a:lumMod val="75000"/>
                              <a:lumOff val="25000"/>
                            </a:schemeClr>
                          </a:solidFill>
                          <a:latin typeface="Rockwell Nova" panose="02060503020205020403" pitchFamily="18" charset="0"/>
                        </a:rPr>
                        <a:t>Livello di Lettura</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tc>
                  <a:txBody>
                    <a:bodyPr/>
                    <a:lstStyle/>
                    <a:p>
                      <a:pPr algn="ctr"/>
                      <a:r>
                        <a:rPr lang="it-IT" sz="1200">
                          <a:solidFill>
                            <a:schemeClr val="tx1">
                              <a:lumMod val="75000"/>
                              <a:lumOff val="25000"/>
                            </a:schemeClr>
                          </a:solidFill>
                          <a:latin typeface="Rockwell Nova" panose="02060503020205020403" pitchFamily="18" charset="0"/>
                        </a:rPr>
                        <a:t>Esperienza Battitura</a:t>
                      </a:r>
                      <a:endParaRPr lang="it-IT" sz="1200" dirty="0">
                        <a:solidFill>
                          <a:schemeClr val="tx1">
                            <a:lumMod val="75000"/>
                            <a:lumOff val="25000"/>
                          </a:schemeClr>
                        </a:solidFill>
                        <a:latin typeface="Rockwell Nova" panose="02060503020205020403" pitchFamily="18" charset="0"/>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tc>
                  <a:txBody>
                    <a:bodyPr/>
                    <a:lstStyle/>
                    <a:p>
                      <a:pPr algn="ctr"/>
                      <a:r>
                        <a:rPr lang="it-IT" sz="1200">
                          <a:solidFill>
                            <a:schemeClr val="tx1">
                              <a:lumMod val="75000"/>
                              <a:lumOff val="25000"/>
                            </a:schemeClr>
                          </a:solidFill>
                          <a:latin typeface="Rockwell Nova" panose="02060503020205020403" pitchFamily="18" charset="0"/>
                        </a:rPr>
                        <a:t>Istruzione</a:t>
                      </a:r>
                      <a:endParaRPr lang="it-IT" sz="1200" dirty="0">
                        <a:solidFill>
                          <a:schemeClr val="tx1">
                            <a:lumMod val="75000"/>
                            <a:lumOff val="25000"/>
                          </a:schemeClr>
                        </a:solidFill>
                        <a:latin typeface="Rockwell Nova" panose="02060503020205020403" pitchFamily="18" charset="0"/>
                      </a:endParaRPr>
                    </a:p>
                  </a:txBody>
                  <a:tcPr anchor="ctr">
                    <a:lnL>
                      <a:noFill/>
                    </a:lnL>
                    <a:lnR w="6350" cap="flat" cmpd="sng" algn="ctr">
                      <a:noFill/>
                      <a:prstDash val="solid"/>
                      <a:miter lim="800000"/>
                    </a:lnR>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559195981"/>
                  </a:ext>
                </a:extLst>
              </a:tr>
              <a:tr h="257820">
                <a:tc>
                  <a:txBody>
                    <a:bodyPr/>
                    <a:lstStyle/>
                    <a:p>
                      <a:pPr algn="ctr"/>
                      <a:r>
                        <a:rPr lang="it-IT" sz="1200" dirty="0">
                          <a:solidFill>
                            <a:schemeClr val="tx1">
                              <a:lumMod val="95000"/>
                              <a:lumOff val="5000"/>
                            </a:schemeClr>
                          </a:solidFill>
                          <a:latin typeface="Rockwell Nova" panose="02060503020205020403" pitchFamily="18" charset="0"/>
                        </a:rPr>
                        <a:t>Tra 5° e 12° grado</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it-IT" sz="1200" dirty="0">
                          <a:solidFill>
                            <a:schemeClr val="tx1">
                              <a:lumMod val="95000"/>
                              <a:lumOff val="5000"/>
                            </a:schemeClr>
                          </a:solidFill>
                          <a:latin typeface="Rockwell Nova" panose="02060503020205020403" pitchFamily="18" charset="0"/>
                        </a:rPr>
                        <a:t>Media</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it-IT" sz="1200" dirty="0">
                          <a:solidFill>
                            <a:schemeClr val="tx1">
                              <a:lumMod val="95000"/>
                              <a:lumOff val="5000"/>
                            </a:schemeClr>
                          </a:solidFill>
                          <a:latin typeface="Rockwell Nova" panose="02060503020205020403" pitchFamily="18" charset="0"/>
                        </a:rPr>
                        <a:t>Media Superiore</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3835445176"/>
                  </a:ext>
                </a:extLst>
              </a:tr>
              <a:tr h="429700">
                <a:tc>
                  <a:txBody>
                    <a:bodyPr/>
                    <a:lstStyle/>
                    <a:p>
                      <a:pPr algn="ctr"/>
                      <a:r>
                        <a:rPr lang="it-IT" sz="1200" dirty="0">
                          <a:solidFill>
                            <a:schemeClr val="tx1">
                              <a:lumMod val="75000"/>
                              <a:lumOff val="25000"/>
                            </a:schemeClr>
                          </a:solidFill>
                          <a:latin typeface="Rockwell Nova" panose="02060503020205020403" pitchFamily="18" charset="0"/>
                        </a:rPr>
                        <a:t>Esperienza col Sistema</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tc>
                  <a:txBody>
                    <a:bodyPr/>
                    <a:lstStyle/>
                    <a:p>
                      <a:pPr algn="ctr"/>
                      <a:r>
                        <a:rPr lang="it-IT" sz="1200">
                          <a:solidFill>
                            <a:schemeClr val="tx1">
                              <a:lumMod val="75000"/>
                              <a:lumOff val="25000"/>
                            </a:schemeClr>
                          </a:solidFill>
                          <a:latin typeface="Rockwell Nova" panose="02060503020205020403" pitchFamily="18" charset="0"/>
                        </a:rPr>
                        <a:t>Esperienza sul Task</a:t>
                      </a:r>
                      <a:endParaRPr lang="it-IT" sz="1200" dirty="0">
                        <a:solidFill>
                          <a:schemeClr val="tx1">
                            <a:lumMod val="75000"/>
                            <a:lumOff val="25000"/>
                          </a:schemeClr>
                        </a:solidFill>
                        <a:latin typeface="Rockwell Nova" panose="02060503020205020403" pitchFamily="18" charset="0"/>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tc>
                  <a:txBody>
                    <a:bodyPr/>
                    <a:lstStyle/>
                    <a:p>
                      <a:pPr algn="ctr"/>
                      <a:r>
                        <a:rPr lang="it-IT" sz="1200">
                          <a:solidFill>
                            <a:schemeClr val="tx1">
                              <a:lumMod val="75000"/>
                              <a:lumOff val="25000"/>
                            </a:schemeClr>
                          </a:solidFill>
                          <a:latin typeface="Rockwell Nova" panose="02060503020205020403" pitchFamily="18" charset="0"/>
                        </a:rPr>
                        <a:t>Esperienza di Applicazioni</a:t>
                      </a:r>
                      <a:endParaRPr lang="it-IT" sz="1200" dirty="0">
                        <a:solidFill>
                          <a:schemeClr val="tx1">
                            <a:lumMod val="75000"/>
                            <a:lumOff val="25000"/>
                          </a:schemeClr>
                        </a:solidFill>
                        <a:latin typeface="Rockwell Nova" panose="02060503020205020403" pitchFamily="18" charset="0"/>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180046163"/>
                  </a:ext>
                </a:extLst>
              </a:tr>
              <a:tr h="257820">
                <a:tc>
                  <a:txBody>
                    <a:bodyPr/>
                    <a:lstStyle/>
                    <a:p>
                      <a:pPr algn="ctr"/>
                      <a:r>
                        <a:rPr lang="it-IT" sz="1200" dirty="0">
                          <a:solidFill>
                            <a:schemeClr val="tx1">
                              <a:lumMod val="95000"/>
                              <a:lumOff val="5000"/>
                            </a:schemeClr>
                          </a:solidFill>
                          <a:latin typeface="Rockwell Nova" panose="02060503020205020403" pitchFamily="18" charset="0"/>
                        </a:rPr>
                        <a:t>Intermedio</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dirty="0">
                          <a:solidFill>
                            <a:schemeClr val="tx1">
                              <a:lumMod val="95000"/>
                              <a:lumOff val="5000"/>
                            </a:schemeClr>
                          </a:solidFill>
                          <a:latin typeface="Rockwell Nova" panose="02060503020205020403" pitchFamily="18" charset="0"/>
                        </a:rPr>
                        <a:t>Intermedio</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it-IT" sz="1200" dirty="0">
                          <a:solidFill>
                            <a:schemeClr val="tx1">
                              <a:lumMod val="95000"/>
                              <a:lumOff val="5000"/>
                            </a:schemeClr>
                          </a:solidFill>
                          <a:latin typeface="Rockwell Nova" panose="02060503020205020403" pitchFamily="18" charset="0"/>
                        </a:rPr>
                        <a:t>Un Sistema Simile</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119194655"/>
                  </a:ext>
                </a:extLst>
              </a:tr>
              <a:tr h="429700">
                <a:tc>
                  <a:txBody>
                    <a:bodyPr/>
                    <a:lstStyle/>
                    <a:p>
                      <a:pPr algn="ctr"/>
                      <a:r>
                        <a:rPr lang="it-IT" sz="1200" dirty="0">
                          <a:solidFill>
                            <a:schemeClr val="tx1">
                              <a:lumMod val="75000"/>
                              <a:lumOff val="25000"/>
                            </a:schemeClr>
                          </a:solidFill>
                          <a:latin typeface="Rockwell Nova" panose="02060503020205020403" pitchFamily="18" charset="0"/>
                        </a:rPr>
                        <a:t>Linguaggio</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tc>
                  <a:txBody>
                    <a:bodyPr/>
                    <a:lstStyle/>
                    <a:p>
                      <a:pPr algn="ctr"/>
                      <a:r>
                        <a:rPr lang="it-IT" sz="1200">
                          <a:solidFill>
                            <a:schemeClr val="tx1">
                              <a:lumMod val="75000"/>
                              <a:lumOff val="25000"/>
                            </a:schemeClr>
                          </a:solidFill>
                          <a:latin typeface="Rockwell Nova" panose="02060503020205020403" pitchFamily="18" charset="0"/>
                        </a:rPr>
                        <a:t>Uso di Altri Sistemi</a:t>
                      </a:r>
                      <a:endParaRPr lang="it-IT" sz="1200" dirty="0">
                        <a:solidFill>
                          <a:schemeClr val="tx1">
                            <a:lumMod val="75000"/>
                            <a:lumOff val="25000"/>
                          </a:schemeClr>
                        </a:solidFill>
                        <a:latin typeface="Rockwell Nova" panose="02060503020205020403" pitchFamily="18" charset="0"/>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tc>
                  <a:txBody>
                    <a:bodyPr/>
                    <a:lstStyle/>
                    <a:p>
                      <a:pPr algn="ctr"/>
                      <a:r>
                        <a:rPr lang="it-IT" sz="1200">
                          <a:solidFill>
                            <a:schemeClr val="tx1">
                              <a:lumMod val="75000"/>
                              <a:lumOff val="25000"/>
                            </a:schemeClr>
                          </a:solidFill>
                          <a:latin typeface="Rockwell Nova" panose="02060503020205020403" pitchFamily="18" charset="0"/>
                        </a:rPr>
                        <a:t>Conoscenze Informatiche</a:t>
                      </a:r>
                      <a:endParaRPr lang="it-IT" sz="1200" dirty="0">
                        <a:solidFill>
                          <a:schemeClr val="tx1">
                            <a:lumMod val="75000"/>
                            <a:lumOff val="25000"/>
                          </a:schemeClr>
                        </a:solidFill>
                        <a:latin typeface="Rockwell Nova" panose="02060503020205020403" pitchFamily="18" charset="0"/>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611821554"/>
                  </a:ext>
                </a:extLst>
              </a:tr>
              <a:tr h="257820">
                <a:tc>
                  <a:txBody>
                    <a:bodyPr/>
                    <a:lstStyle/>
                    <a:p>
                      <a:pPr algn="ctr"/>
                      <a:r>
                        <a:rPr lang="it-IT" sz="1200" dirty="0">
                          <a:solidFill>
                            <a:schemeClr val="tx1">
                              <a:lumMod val="95000"/>
                              <a:lumOff val="5000"/>
                            </a:schemeClr>
                          </a:solidFill>
                          <a:latin typeface="Rockwell Nova" panose="02060503020205020403" pitchFamily="18" charset="0"/>
                        </a:rPr>
                        <a:t>Italiano</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it-IT" sz="1200" dirty="0">
                          <a:solidFill>
                            <a:schemeClr val="tx1">
                              <a:lumMod val="95000"/>
                              <a:lumOff val="5000"/>
                            </a:schemeClr>
                          </a:solidFill>
                          <a:latin typeface="Rockwell Nova" panose="02060503020205020403" pitchFamily="18" charset="0"/>
                        </a:rPr>
                        <a:t>Poco</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it-IT" sz="1200" dirty="0">
                          <a:solidFill>
                            <a:schemeClr val="tx1">
                              <a:lumMod val="95000"/>
                              <a:lumOff val="5000"/>
                            </a:schemeClr>
                          </a:solidFill>
                          <a:latin typeface="Rockwell Nova" panose="02060503020205020403" pitchFamily="18" charset="0"/>
                        </a:rPr>
                        <a:t>Medio/Basse</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4218987530"/>
                  </a:ext>
                </a:extLst>
              </a:tr>
              <a:tr h="257820">
                <a:tc gridSpan="3">
                  <a:txBody>
                    <a:bodyPr/>
                    <a:lstStyle/>
                    <a:p>
                      <a:pPr algn="l"/>
                      <a:r>
                        <a:rPr lang="it-IT" sz="1400" dirty="0">
                          <a:solidFill>
                            <a:schemeClr val="bg1"/>
                          </a:solidFill>
                          <a:latin typeface="Rockwell Nova" panose="02060503020205020403" pitchFamily="18" charset="0"/>
                        </a:rPr>
                        <a:t>Caratteristiche di Lavoro e Task</a:t>
                      </a:r>
                    </a:p>
                  </a:txBody>
                  <a:tcPr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tx1">
                        <a:lumMod val="75000"/>
                        <a:lumOff val="25000"/>
                      </a:schemeClr>
                    </a:solidFill>
                  </a:tcPr>
                </a:tc>
                <a:tc hMerge="1">
                  <a:txBody>
                    <a:bodyPr/>
                    <a:lstStyle/>
                    <a:p>
                      <a:endParaRPr lang="it-IT"/>
                    </a:p>
                  </a:txBody>
                  <a:tcPr/>
                </a:tc>
                <a:tc hMerge="1">
                  <a:txBody>
                    <a:bodyPr/>
                    <a:lstStyle/>
                    <a:p>
                      <a:endParaRPr lang="it-IT"/>
                    </a:p>
                  </a:txBody>
                  <a:tcPr>
                    <a:lnL>
                      <a:noFill/>
                    </a:lnL>
                    <a:lnT w="6350" cap="flat" cmpd="sng" algn="ctr">
                      <a:noFill/>
                      <a:prstDash val="solid"/>
                      <a:miter lim="800000"/>
                    </a:lnT>
                  </a:tcPr>
                </a:tc>
                <a:extLst>
                  <a:ext uri="{0D108BD9-81ED-4DB2-BD59-A6C34878D82A}">
                    <a16:rowId xmlns:a16="http://schemas.microsoft.com/office/drawing/2014/main" val="1026127140"/>
                  </a:ext>
                </a:extLst>
              </a:tr>
              <a:tr h="257820">
                <a:tc>
                  <a:txBody>
                    <a:bodyPr/>
                    <a:lstStyle/>
                    <a:p>
                      <a:pPr algn="ctr"/>
                      <a:r>
                        <a:rPr lang="it-IT" sz="1200" dirty="0">
                          <a:solidFill>
                            <a:schemeClr val="tx1">
                              <a:lumMod val="75000"/>
                              <a:lumOff val="25000"/>
                            </a:schemeClr>
                          </a:solidFill>
                          <a:latin typeface="Rockwell Nova" panose="02060503020205020403" pitchFamily="18" charset="0"/>
                        </a:rPr>
                        <a:t>Frequenza d’uso</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tc>
                  <a:txBody>
                    <a:bodyPr/>
                    <a:lstStyle/>
                    <a:p>
                      <a:pPr algn="ctr"/>
                      <a:r>
                        <a:rPr lang="it-IT" sz="1200">
                          <a:solidFill>
                            <a:schemeClr val="tx1">
                              <a:lumMod val="75000"/>
                              <a:lumOff val="25000"/>
                            </a:schemeClr>
                          </a:solidFill>
                          <a:latin typeface="Rockwell Nova" panose="02060503020205020403" pitchFamily="18" charset="0"/>
                        </a:rPr>
                        <a:t>Addestramento</a:t>
                      </a:r>
                      <a:endParaRPr lang="it-IT" sz="1200" dirty="0">
                        <a:solidFill>
                          <a:schemeClr val="tx1">
                            <a:lumMod val="75000"/>
                            <a:lumOff val="25000"/>
                          </a:schemeClr>
                        </a:solidFill>
                        <a:latin typeface="Rockwell Nova" panose="02060503020205020403" pitchFamily="18" charset="0"/>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tc>
                  <a:txBody>
                    <a:bodyPr/>
                    <a:lstStyle/>
                    <a:p>
                      <a:pPr algn="ctr"/>
                      <a:r>
                        <a:rPr lang="it-IT" sz="1200">
                          <a:solidFill>
                            <a:schemeClr val="tx1">
                              <a:lumMod val="75000"/>
                              <a:lumOff val="25000"/>
                            </a:schemeClr>
                          </a:solidFill>
                          <a:latin typeface="Rockwell Nova" panose="02060503020205020403" pitchFamily="18" charset="0"/>
                        </a:rPr>
                        <a:t>Uso del Sistema</a:t>
                      </a:r>
                      <a:endParaRPr lang="it-IT" sz="1200" dirty="0">
                        <a:solidFill>
                          <a:schemeClr val="tx1">
                            <a:lumMod val="75000"/>
                            <a:lumOff val="25000"/>
                          </a:schemeClr>
                        </a:solidFill>
                        <a:latin typeface="Rockwell Nova" panose="02060503020205020403" pitchFamily="18" charset="0"/>
                      </a:endParaRPr>
                    </a:p>
                  </a:txBody>
                  <a:tcPr anchor="ctr">
                    <a:lnL>
                      <a:noFill/>
                    </a:lnL>
                    <a:lnR w="6350" cap="flat" cmpd="sng" algn="ctr">
                      <a:noFill/>
                      <a:prstDash val="solid"/>
                      <a:miter lim="800000"/>
                    </a:lnR>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534845693"/>
                  </a:ext>
                </a:extLst>
              </a:tr>
              <a:tr h="257820">
                <a:tc>
                  <a:txBody>
                    <a:bodyPr/>
                    <a:lstStyle/>
                    <a:p>
                      <a:pPr algn="ctr"/>
                      <a:r>
                        <a:rPr lang="it-IT" sz="1200" dirty="0">
                          <a:solidFill>
                            <a:schemeClr val="tx1">
                              <a:lumMod val="95000"/>
                              <a:lumOff val="5000"/>
                            </a:schemeClr>
                          </a:solidFill>
                          <a:latin typeface="Rockwell Nova" panose="02060503020205020403" pitchFamily="18" charset="0"/>
                        </a:rPr>
                        <a:t>Alta</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it-IT" sz="1200" dirty="0">
                          <a:solidFill>
                            <a:schemeClr val="tx1">
                              <a:lumMod val="95000"/>
                              <a:lumOff val="5000"/>
                            </a:schemeClr>
                          </a:solidFill>
                          <a:latin typeface="Rockwell Nova" panose="02060503020205020403" pitchFamily="18" charset="0"/>
                        </a:rPr>
                        <a:t>Formale Facoltativo</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it-IT" sz="1200" dirty="0">
                          <a:solidFill>
                            <a:schemeClr val="tx1">
                              <a:lumMod val="95000"/>
                              <a:lumOff val="5000"/>
                            </a:schemeClr>
                          </a:solidFill>
                          <a:latin typeface="Rockwell Nova" panose="02060503020205020403" pitchFamily="18" charset="0"/>
                        </a:rPr>
                        <a:t>Obbligatorio</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2556132278"/>
                  </a:ext>
                </a:extLst>
              </a:tr>
              <a:tr h="257820">
                <a:tc>
                  <a:txBody>
                    <a:bodyPr/>
                    <a:lstStyle/>
                    <a:p>
                      <a:pPr algn="ctr"/>
                      <a:r>
                        <a:rPr lang="it-IT" sz="1200" dirty="0">
                          <a:solidFill>
                            <a:schemeClr val="tx1">
                              <a:lumMod val="75000"/>
                              <a:lumOff val="25000"/>
                            </a:schemeClr>
                          </a:solidFill>
                          <a:latin typeface="Rockwell Nova" panose="02060503020205020403" pitchFamily="18" charset="0"/>
                        </a:rPr>
                        <a:t>Categorie di Job</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tc>
                  <a:txBody>
                    <a:bodyPr/>
                    <a:lstStyle/>
                    <a:p>
                      <a:pPr algn="ctr"/>
                      <a:r>
                        <a:rPr lang="it-IT" sz="1200">
                          <a:solidFill>
                            <a:schemeClr val="tx1">
                              <a:lumMod val="75000"/>
                              <a:lumOff val="25000"/>
                            </a:schemeClr>
                          </a:solidFill>
                          <a:latin typeface="Rockwell Nova" panose="02060503020205020403" pitchFamily="18" charset="0"/>
                        </a:rPr>
                        <a:t>Turnover</a:t>
                      </a:r>
                      <a:endParaRPr lang="it-IT" sz="1200" dirty="0">
                        <a:solidFill>
                          <a:schemeClr val="tx1">
                            <a:lumMod val="75000"/>
                            <a:lumOff val="25000"/>
                          </a:schemeClr>
                        </a:solidFill>
                        <a:latin typeface="Rockwell Nova" panose="02060503020205020403" pitchFamily="18" charset="0"/>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tc>
                  <a:txBody>
                    <a:bodyPr/>
                    <a:lstStyle/>
                    <a:p>
                      <a:pPr algn="ctr"/>
                      <a:r>
                        <a:rPr lang="it-IT" sz="1200">
                          <a:solidFill>
                            <a:schemeClr val="tx1">
                              <a:lumMod val="75000"/>
                              <a:lumOff val="25000"/>
                            </a:schemeClr>
                          </a:solidFill>
                          <a:latin typeface="Rockwell Nova" panose="02060503020205020403" pitchFamily="18" charset="0"/>
                        </a:rPr>
                        <a:t>Altri Strumenti</a:t>
                      </a:r>
                      <a:endParaRPr lang="it-IT" sz="1200" dirty="0">
                        <a:solidFill>
                          <a:schemeClr val="tx1">
                            <a:lumMod val="75000"/>
                            <a:lumOff val="25000"/>
                          </a:schemeClr>
                        </a:solidFill>
                        <a:latin typeface="Rockwell Nova" panose="02060503020205020403" pitchFamily="18" charset="0"/>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65982810"/>
                  </a:ext>
                </a:extLst>
              </a:tr>
              <a:tr h="257820">
                <a:tc>
                  <a:txBody>
                    <a:bodyPr/>
                    <a:lstStyle/>
                    <a:p>
                      <a:pPr algn="ctr"/>
                      <a:r>
                        <a:rPr lang="it-IT" sz="1200" dirty="0">
                          <a:solidFill>
                            <a:schemeClr val="tx1">
                              <a:lumMod val="95000"/>
                              <a:lumOff val="5000"/>
                            </a:schemeClr>
                          </a:solidFill>
                          <a:latin typeface="Rockwell Nova" panose="02060503020205020403" pitchFamily="18" charset="0"/>
                        </a:rPr>
                        <a:t>Agricoltore</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it-IT" sz="1200">
                          <a:solidFill>
                            <a:schemeClr val="tx1">
                              <a:lumMod val="95000"/>
                              <a:lumOff val="5000"/>
                            </a:schemeClr>
                          </a:solidFill>
                          <a:latin typeface="Rockwell Nova" panose="02060503020205020403" pitchFamily="18" charset="0"/>
                        </a:rPr>
                        <a:t>Basso</a:t>
                      </a:r>
                      <a:endParaRPr lang="it-IT" sz="1200" dirty="0">
                        <a:solidFill>
                          <a:schemeClr val="tx1">
                            <a:lumMod val="95000"/>
                            <a:lumOff val="5000"/>
                          </a:schemeClr>
                        </a:solidFill>
                        <a:latin typeface="Rockwell Nova" panose="02060503020205020403" pitchFamily="18" charset="0"/>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it-IT" sz="1200" dirty="0">
                          <a:solidFill>
                            <a:schemeClr val="tx1">
                              <a:lumMod val="95000"/>
                              <a:lumOff val="5000"/>
                            </a:schemeClr>
                          </a:solidFill>
                          <a:latin typeface="Rockwell Nova" panose="02060503020205020403" pitchFamily="18" charset="0"/>
                        </a:rPr>
                        <a:t>Altre Macchine</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3415964411"/>
                  </a:ext>
                </a:extLst>
              </a:tr>
              <a:tr h="429700">
                <a:tc>
                  <a:txBody>
                    <a:bodyPr/>
                    <a:lstStyle/>
                    <a:p>
                      <a:pPr algn="ctr"/>
                      <a:r>
                        <a:rPr lang="it-IT" sz="1200" dirty="0">
                          <a:solidFill>
                            <a:schemeClr val="tx1">
                              <a:lumMod val="75000"/>
                              <a:lumOff val="25000"/>
                            </a:schemeClr>
                          </a:solidFill>
                          <a:latin typeface="Rockwell Nova" panose="02060503020205020403" pitchFamily="18" charset="0"/>
                        </a:rPr>
                        <a:t>Importanza del Task</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tc gridSpan="2">
                  <a:txBody>
                    <a:bodyPr/>
                    <a:lstStyle/>
                    <a:p>
                      <a:pPr algn="ctr"/>
                      <a:r>
                        <a:rPr lang="it-IT" sz="1200">
                          <a:solidFill>
                            <a:schemeClr val="tx1">
                              <a:lumMod val="75000"/>
                              <a:lumOff val="25000"/>
                            </a:schemeClr>
                          </a:solidFill>
                          <a:latin typeface="Rockwell Nova" panose="02060503020205020403" pitchFamily="18" charset="0"/>
                        </a:rPr>
                        <a:t>Complessità del Task</a:t>
                      </a:r>
                      <a:endParaRPr lang="it-IT" sz="1200" dirty="0">
                        <a:solidFill>
                          <a:schemeClr val="tx1">
                            <a:lumMod val="75000"/>
                            <a:lumOff val="25000"/>
                          </a:schemeClr>
                        </a:solidFill>
                        <a:latin typeface="Rockwell Nova" panose="02060503020205020403" pitchFamily="18" charset="0"/>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tc hMerge="1">
                  <a:txBody>
                    <a:bodyPr/>
                    <a:lstStyle/>
                    <a:p>
                      <a:endParaRPr lang="it-IT"/>
                    </a:p>
                  </a:txBody>
                  <a:tcPr>
                    <a:lnL>
                      <a:noFill/>
                    </a:lnL>
                    <a:lnT w="6350" cap="flat" cmpd="sng" algn="ctr">
                      <a:noFill/>
                      <a:prstDash val="solid"/>
                      <a:miter lim="800000"/>
                    </a:lnT>
                  </a:tcPr>
                </a:tc>
                <a:extLst>
                  <a:ext uri="{0D108BD9-81ED-4DB2-BD59-A6C34878D82A}">
                    <a16:rowId xmlns:a16="http://schemas.microsoft.com/office/drawing/2014/main" val="4002919980"/>
                  </a:ext>
                </a:extLst>
              </a:tr>
              <a:tr h="257820">
                <a:tc>
                  <a:txBody>
                    <a:bodyPr/>
                    <a:lstStyle/>
                    <a:p>
                      <a:pPr algn="ctr"/>
                      <a:r>
                        <a:rPr lang="it-IT" sz="1200" dirty="0">
                          <a:solidFill>
                            <a:schemeClr val="tx1">
                              <a:lumMod val="95000"/>
                              <a:lumOff val="5000"/>
                            </a:schemeClr>
                          </a:solidFill>
                          <a:latin typeface="Rockwell Nova" panose="02060503020205020403" pitchFamily="18" charset="0"/>
                        </a:rPr>
                        <a:t>Alta</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gridSpan="2">
                  <a:txBody>
                    <a:bodyPr/>
                    <a:lstStyle/>
                    <a:p>
                      <a:pPr algn="ctr"/>
                      <a:r>
                        <a:rPr lang="it-IT" sz="1200" dirty="0">
                          <a:solidFill>
                            <a:schemeClr val="tx1">
                              <a:lumMod val="95000"/>
                              <a:lumOff val="5000"/>
                            </a:schemeClr>
                          </a:solidFill>
                          <a:latin typeface="Rockwell Nova" panose="02060503020205020403" pitchFamily="18" charset="0"/>
                        </a:rPr>
                        <a:t>Media</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hMerge="1">
                  <a:txBody>
                    <a:bodyPr/>
                    <a:lstStyle/>
                    <a:p>
                      <a:endParaRPr lang="it-IT"/>
                    </a:p>
                  </a:txBody>
                  <a:tcPr>
                    <a:lnL>
                      <a:noFill/>
                    </a:lnL>
                  </a:tcPr>
                </a:tc>
                <a:extLst>
                  <a:ext uri="{0D108BD9-81ED-4DB2-BD59-A6C34878D82A}">
                    <a16:rowId xmlns:a16="http://schemas.microsoft.com/office/drawing/2014/main" val="2169177793"/>
                  </a:ext>
                </a:extLst>
              </a:tr>
              <a:tr h="257820">
                <a:tc gridSpan="3">
                  <a:txBody>
                    <a:bodyPr/>
                    <a:lstStyle/>
                    <a:p>
                      <a:pPr algn="l"/>
                      <a:r>
                        <a:rPr lang="it-IT" sz="1400" b="0" dirty="0">
                          <a:solidFill>
                            <a:schemeClr val="bg1"/>
                          </a:solidFill>
                          <a:latin typeface="Rockwell Nova" panose="02060503020205020403" pitchFamily="18" charset="0"/>
                        </a:rPr>
                        <a:t>Caratteristiche Fisiche</a:t>
                      </a:r>
                    </a:p>
                  </a:txBody>
                  <a:tcPr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tx1">
                        <a:lumMod val="75000"/>
                        <a:lumOff val="25000"/>
                      </a:schemeClr>
                    </a:solidFill>
                  </a:tcPr>
                </a:tc>
                <a:tc hMerge="1">
                  <a:txBody>
                    <a:bodyPr/>
                    <a:lstStyle/>
                    <a:p>
                      <a:endParaRPr lang="it-IT"/>
                    </a:p>
                  </a:txBody>
                  <a:tcPr/>
                </a:tc>
                <a:tc hMerge="1">
                  <a:txBody>
                    <a:bodyPr/>
                    <a:lstStyle/>
                    <a:p>
                      <a:endParaRPr lang="it-IT"/>
                    </a:p>
                  </a:txBody>
                  <a:tcPr>
                    <a:lnL>
                      <a:noFill/>
                    </a:lnL>
                  </a:tcPr>
                </a:tc>
                <a:extLst>
                  <a:ext uri="{0D108BD9-81ED-4DB2-BD59-A6C34878D82A}">
                    <a16:rowId xmlns:a16="http://schemas.microsoft.com/office/drawing/2014/main" val="300075384"/>
                  </a:ext>
                </a:extLst>
              </a:tr>
              <a:tr h="257820">
                <a:tc>
                  <a:txBody>
                    <a:bodyPr/>
                    <a:lstStyle/>
                    <a:p>
                      <a:pPr algn="ctr"/>
                      <a:r>
                        <a:rPr lang="it-IT" sz="1200" dirty="0">
                          <a:solidFill>
                            <a:schemeClr val="tx1">
                              <a:lumMod val="75000"/>
                              <a:lumOff val="25000"/>
                            </a:schemeClr>
                          </a:solidFill>
                          <a:latin typeface="Rockwell Nova" panose="02060503020205020403" pitchFamily="18" charset="0"/>
                        </a:rPr>
                        <a:t>Distingue i Colori</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tc>
                  <a:txBody>
                    <a:bodyPr/>
                    <a:lstStyle/>
                    <a:p>
                      <a:pPr algn="ctr"/>
                      <a:r>
                        <a:rPr lang="it-IT" sz="1200">
                          <a:solidFill>
                            <a:schemeClr val="tx1">
                              <a:lumMod val="75000"/>
                              <a:lumOff val="25000"/>
                            </a:schemeClr>
                          </a:solidFill>
                          <a:latin typeface="Rockwell Nova" panose="02060503020205020403" pitchFamily="18" charset="0"/>
                        </a:rPr>
                        <a:t>Predominanza</a:t>
                      </a:r>
                      <a:endParaRPr lang="it-IT" sz="1200" dirty="0">
                        <a:solidFill>
                          <a:schemeClr val="tx1">
                            <a:lumMod val="75000"/>
                            <a:lumOff val="25000"/>
                          </a:schemeClr>
                        </a:solidFill>
                        <a:latin typeface="Rockwell Nova" panose="02060503020205020403" pitchFamily="18" charset="0"/>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tc>
                  <a:txBody>
                    <a:bodyPr/>
                    <a:lstStyle/>
                    <a:p>
                      <a:pPr algn="ctr"/>
                      <a:r>
                        <a:rPr lang="it-IT" sz="1200">
                          <a:solidFill>
                            <a:schemeClr val="tx1">
                              <a:lumMod val="75000"/>
                              <a:lumOff val="25000"/>
                            </a:schemeClr>
                          </a:solidFill>
                          <a:latin typeface="Rockwell Nova" panose="02060503020205020403" pitchFamily="18" charset="0"/>
                        </a:rPr>
                        <a:t>Sesso</a:t>
                      </a:r>
                      <a:endParaRPr lang="it-IT" sz="1200" dirty="0">
                        <a:solidFill>
                          <a:schemeClr val="tx1">
                            <a:lumMod val="75000"/>
                            <a:lumOff val="25000"/>
                          </a:schemeClr>
                        </a:solidFill>
                        <a:latin typeface="Rockwell Nova" panose="02060503020205020403" pitchFamily="18" charset="0"/>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534403041"/>
                  </a:ext>
                </a:extLst>
              </a:tr>
              <a:tr h="339034">
                <a:tc>
                  <a:txBody>
                    <a:bodyPr/>
                    <a:lstStyle/>
                    <a:p>
                      <a:pPr algn="ctr"/>
                      <a:r>
                        <a:rPr lang="it-IT" sz="1200" dirty="0">
                          <a:solidFill>
                            <a:schemeClr val="tx1">
                              <a:lumMod val="95000"/>
                              <a:lumOff val="5000"/>
                            </a:schemeClr>
                          </a:solidFill>
                          <a:latin typeface="Rockwell Nova" panose="02060503020205020403" pitchFamily="18" charset="0"/>
                        </a:rPr>
                        <a:t>Si</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it-IT" sz="1200" dirty="0">
                          <a:solidFill>
                            <a:schemeClr val="tx1">
                              <a:lumMod val="95000"/>
                              <a:lumOff val="5000"/>
                            </a:schemeClr>
                          </a:solidFill>
                          <a:latin typeface="Rockwell Nova" panose="02060503020205020403" pitchFamily="18" charset="0"/>
                        </a:rPr>
                        <a:t>Destra</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it-IT" sz="1200" dirty="0">
                          <a:solidFill>
                            <a:schemeClr val="tx1">
                              <a:lumMod val="95000"/>
                              <a:lumOff val="5000"/>
                            </a:schemeClr>
                          </a:solidFill>
                          <a:latin typeface="Rockwell Nova" panose="02060503020205020403" pitchFamily="18" charset="0"/>
                        </a:rPr>
                        <a:t>Donna</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460207848"/>
                  </a:ext>
                </a:extLst>
              </a:tr>
            </a:tbl>
          </a:graphicData>
        </a:graphic>
      </p:graphicFrame>
    </p:spTree>
    <p:extLst>
      <p:ext uri="{BB962C8B-B14F-4D97-AF65-F5344CB8AC3E}">
        <p14:creationId xmlns:p14="http://schemas.microsoft.com/office/powerpoint/2010/main" val="346573283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ema di Office">
  <a:themeElements>
    <a:clrScheme name="Great Pitch Decks - Environment">
      <a:dk1>
        <a:sysClr val="windowText" lastClr="000000"/>
      </a:dk1>
      <a:lt1>
        <a:sysClr val="window" lastClr="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Custom 143">
      <a:majorFont>
        <a:latin typeface="Rockwell"/>
        <a:ea typeface=""/>
        <a:cs typeface=""/>
      </a:majorFont>
      <a:minorFont>
        <a:latin typeface="Calibri Light"/>
        <a:ea typeface=""/>
        <a:cs typeface=""/>
      </a:minorFont>
    </a:fontScheme>
    <a:fmtScheme name="Trama grunge">
      <a:fillStyleLst>
        <a:solidFill>
          <a:schemeClr val="phClr"/>
        </a:solidFill>
        <a:blipFill rotWithShape="1">
          <a:blip xmlns:r="http://schemas.openxmlformats.org/officeDocument/2006/relationships" r:embed="rId1">
            <a:duotone>
              <a:schemeClr val="phClr">
                <a:tint val="67000"/>
                <a:shade val="65000"/>
              </a:schemeClr>
              <a:schemeClr val="phClr">
                <a:tint val="10000"/>
                <a:satMod val="130000"/>
              </a:schemeClr>
            </a:duotone>
          </a:blip>
          <a:tile tx="0" ty="0" sx="60000" sy="59000" flip="none" algn="b"/>
        </a:blipFill>
        <a:blipFill rotWithShape="1">
          <a:blip xmlns:r="http://schemas.openxmlformats.org/officeDocument/2006/relationships" r:embed="rId1">
            <a:duotone>
              <a:schemeClr val="phClr">
                <a:shade val="30000"/>
                <a:satMod val="115000"/>
              </a:schemeClr>
              <a:schemeClr val="phClr">
                <a:tint val="34000"/>
              </a:schemeClr>
            </a:duotone>
          </a:blip>
          <a:tile tx="0" ty="0" sx="60000" sy="59000" flip="none" algn="b"/>
        </a:blipFill>
      </a:fillStyleLst>
      <a:lnStyleLst>
        <a:ln w="6350" cap="flat" cmpd="sng" algn="ctr">
          <a:solidFill>
            <a:schemeClr val="phClr">
              <a:tint val="70000"/>
            </a:scheme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lumMod val="75000"/>
            <a:lumOff val="25000"/>
          </a:schemeClr>
        </a:solidFill>
        <a:ln>
          <a:noFill/>
        </a:ln>
        <a:scene3d>
          <a:camera prst="perspectiveHeroicExtremeRightFacing"/>
          <a:lightRig rig="threePt" dir="t"/>
        </a:scene3d>
      </a:spPr>
      <a:bodyPr rtlCol="0" anchor="ctr"/>
      <a:lstStyle>
        <a:defPPr algn="ctr" rtl="0">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200" dirty="0" smtClean="0">
            <a:solidFill>
              <a:schemeClr val="tx1">
                <a:lumMod val="75000"/>
                <a:lumOff val="25000"/>
              </a:schemeClr>
            </a:solidFill>
            <a:latin typeface="+mn-lt"/>
          </a:defRPr>
        </a:defPPr>
      </a:lstStyle>
    </a:txDef>
  </a:objectDefaults>
  <a:extraClrSchemeLst/>
  <a:extLst>
    <a:ext uri="{05A4C25C-085E-4340-85A3-A5531E510DB2}">
      <thm15:themeFamily xmlns:thm15="http://schemas.microsoft.com/office/thememl/2012/main" name="Office_19716141_TF16411174.potx" id="{6DC9D0BF-E5AF-45BB-A689-33D287F35DE8}" vid="{7F4869E0-9160-4256-825B-6A89661A4CE3}"/>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Presentazione</Template>
  <TotalTime>0</TotalTime>
  <Words>2856</Words>
  <Application>Microsoft Office PowerPoint</Application>
  <PresentationFormat>Widescreen</PresentationFormat>
  <Paragraphs>451</Paragraphs>
  <Slides>33</Slides>
  <Notes>14</Notes>
  <HiddenSlides>0</HiddenSlides>
  <MMClips>0</MMClips>
  <ScaleCrop>false</ScaleCrop>
  <HeadingPairs>
    <vt:vector size="8" baseType="variant">
      <vt:variant>
        <vt:lpstr>Caratteri utilizzati</vt:lpstr>
      </vt:variant>
      <vt:variant>
        <vt:i4>7</vt:i4>
      </vt:variant>
      <vt:variant>
        <vt:lpstr>Tema</vt:lpstr>
      </vt:variant>
      <vt:variant>
        <vt:i4>1</vt:i4>
      </vt:variant>
      <vt:variant>
        <vt:lpstr>Server OLE incorporati</vt:lpstr>
      </vt:variant>
      <vt:variant>
        <vt:i4>1</vt:i4>
      </vt:variant>
      <vt:variant>
        <vt:lpstr>Titoli diapositive</vt:lpstr>
      </vt:variant>
      <vt:variant>
        <vt:i4>33</vt:i4>
      </vt:variant>
    </vt:vector>
  </HeadingPairs>
  <TitlesOfParts>
    <vt:vector size="42" baseType="lpstr">
      <vt:lpstr>Arial</vt:lpstr>
      <vt:lpstr>Calibri</vt:lpstr>
      <vt:lpstr>Calibri Light</vt:lpstr>
      <vt:lpstr>Cambria Math</vt:lpstr>
      <vt:lpstr>Rockwell</vt:lpstr>
      <vt:lpstr>Rockwell Nova</vt:lpstr>
      <vt:lpstr>Times New Roman</vt:lpstr>
      <vt:lpstr>Tema di Office</vt:lpstr>
      <vt:lpstr>Presentation</vt:lpstr>
      <vt:lpstr> 〖TheFarmer〗_2.0</vt:lpstr>
      <vt:lpstr>Il Problema</vt:lpstr>
      <vt:lpstr>L’applicazione 〖TheFarmer〗_(2,0) è stata ideata con l’obiettivo di creare un sistema interattivo capace di fornire degli strumenti per la gestione di un campo agricolo, fornendo nello specifico un supporto per i seguenti campi:</vt:lpstr>
      <vt:lpstr>La Piattaforma</vt:lpstr>
      <vt:lpstr>Presentazione standard di PowerPoint</vt:lpstr>
      <vt:lpstr>Le Personas</vt:lpstr>
      <vt:lpstr>Le Personas</vt:lpstr>
      <vt:lpstr>Le Personas</vt:lpstr>
      <vt:lpstr>Le Personas</vt:lpstr>
      <vt:lpstr>Le Personas</vt:lpstr>
      <vt:lpstr>Analisi Comparativa</vt:lpstr>
      <vt:lpstr>La Home</vt:lpstr>
      <vt:lpstr>La Scheda Culture</vt:lpstr>
      <vt:lpstr>Il Menu Laterale</vt:lpstr>
      <vt:lpstr>Use Case – Monitoraggio Colture</vt:lpstr>
      <vt:lpstr>Due Idee a Confronto</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Tecnica del Mago di Oz</vt:lpstr>
      <vt:lpstr>Tecnica del Mago di Oz</vt:lpstr>
      <vt:lpstr>Fasi di Sviluppo</vt:lpstr>
      <vt:lpstr>Presentazione standard di PowerPoint</vt:lpstr>
      <vt:lpstr>Tecnica del Mago Di Oz Prototipo Finale</vt:lpstr>
      <vt:lpstr>Prototipo Interagibile e Design Pattern</vt:lpstr>
      <vt:lpstr>Cognitive Walkthrough</vt:lpstr>
      <vt:lpstr>Cognitive Walkthrough</vt:lpstr>
      <vt:lpstr>Ultime Modifiche</vt:lpstr>
      <vt:lpstr>  Grazie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2020-05-30T08:33:02Z</dcterms:created>
  <dcterms:modified xsi:type="dcterms:W3CDTF">2020-06-07T09:21:17Z</dcterms:modified>
</cp:coreProperties>
</file>